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Lst>
  <p:sldSz cy="5143500" cx="9144000"/>
  <p:notesSz cx="6858000" cy="9144000"/>
  <p:embeddedFontLst>
    <p:embeddedFont>
      <p:font typeface="Raleway"/>
      <p:regular r:id="rId62"/>
      <p:bold r:id="rId63"/>
      <p:italic r:id="rId64"/>
      <p:boldItalic r:id="rId65"/>
    </p:embeddedFont>
    <p:embeddedFont>
      <p:font typeface="Proxima Nova"/>
      <p:regular r:id="rId66"/>
      <p:bold r:id="rId67"/>
      <p:italic r:id="rId68"/>
      <p:boldItalic r:id="rId69"/>
    </p:embeddedFont>
    <p:embeddedFont>
      <p:font typeface="Lato"/>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3803A5-B68F-4A5E-8F84-E48BEB249CC6}">
  <a:tblStyle styleId="{DC3803A5-B68F-4A5E-8F84-E48BEB249CC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regular.fntdata"/><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Raleway-italic.fntdata"/><Relationship Id="rId63" Type="http://schemas.openxmlformats.org/officeDocument/2006/relationships/font" Target="fonts/Raleway-bold.fntdata"/><Relationship Id="rId22" Type="http://schemas.openxmlformats.org/officeDocument/2006/relationships/slide" Target="slides/slide16.xml"/><Relationship Id="rId66" Type="http://schemas.openxmlformats.org/officeDocument/2006/relationships/font" Target="fonts/ProximaNova-regular.fntdata"/><Relationship Id="rId21" Type="http://schemas.openxmlformats.org/officeDocument/2006/relationships/slide" Target="slides/slide15.xml"/><Relationship Id="rId65" Type="http://schemas.openxmlformats.org/officeDocument/2006/relationships/font" Target="fonts/Raleway-boldItalic.fntdata"/><Relationship Id="rId24" Type="http://schemas.openxmlformats.org/officeDocument/2006/relationships/slide" Target="slides/slide18.xml"/><Relationship Id="rId68" Type="http://schemas.openxmlformats.org/officeDocument/2006/relationships/font" Target="fonts/ProximaNova-italic.fntdata"/><Relationship Id="rId23" Type="http://schemas.openxmlformats.org/officeDocument/2006/relationships/slide" Target="slides/slide17.xml"/><Relationship Id="rId67" Type="http://schemas.openxmlformats.org/officeDocument/2006/relationships/font" Target="fonts/ProximaNova-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a7aa840e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7aa840e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7940850a8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940850a8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7a7aa840e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a7aa840e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a7aa840e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a7aa840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7940850a8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940850a8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7940850a8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940850a8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7940850a8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940850a8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940850a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940850a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a7aa840e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a7aa840e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7a7aa840e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7a7aa840e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4795379a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795379a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7940850a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940850a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7a7aa840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a7aa840e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940850a8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940850a8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a98e269e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a98e269e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7a98e269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a98e269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7940850a8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940850a8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a98e269e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a98e269e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7a98e269e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a98e269e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7940850a8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940850a8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7940850a8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7940850a8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940850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940850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aa3e994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aa3e994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aa3e994e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aa3e994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7aa3e994e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aa3e994e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7aa3e994e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aa3e994e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7940850a8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7940850a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a98e269e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a98e269e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7a98e269e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7a98e269e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7a98e269e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a98e269e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7a98e269e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7a98e269e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7a98e269e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7a98e269e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940850a8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940850a8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7a98e269e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7a98e269e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7940850a8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7940850a8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aa3e994e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aa3e994e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7aa3e994e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7aa3e994e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aa3e994e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aa3e994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7940850a8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940850a8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ac71333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ac71333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ac713335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ac713335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7940850a8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940850a8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7ac713335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7ac713335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7940850a8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940850a8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7ac713335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ac713335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7940850a8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7940850a8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e6d4636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e6d4636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6fc88296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6fc88296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7940850a8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7940850a8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6db83ae2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6db83ae2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7940850a8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40850a8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7940850a8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940850a8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940850a8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940850a8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7a7aa840e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a7aa840e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6" name="Google Shape;16;p2"/>
          <p:cNvPicPr preferRelativeResize="0"/>
          <p:nvPr/>
        </p:nvPicPr>
        <p:blipFill>
          <a:blip r:embed="rId2">
            <a:alphaModFix/>
          </a:blip>
          <a:stretch>
            <a:fillRect/>
          </a:stretch>
        </p:blipFill>
        <p:spPr>
          <a:xfrm>
            <a:off x="0" y="4382025"/>
            <a:ext cx="7061752" cy="761425"/>
          </a:xfrm>
          <a:prstGeom prst="rect">
            <a:avLst/>
          </a:prstGeom>
          <a:noFill/>
          <a:ln>
            <a:noFill/>
          </a:ln>
        </p:spPr>
      </p:pic>
      <p:pic>
        <p:nvPicPr>
          <p:cNvPr id="17" name="Google Shape;17;p2"/>
          <p:cNvPicPr preferRelativeResize="0"/>
          <p:nvPr/>
        </p:nvPicPr>
        <p:blipFill rotWithShape="1">
          <a:blip r:embed="rId3">
            <a:alphaModFix/>
          </a:blip>
          <a:srcRect b="21154" l="16742" r="0" t="0"/>
          <a:stretch/>
        </p:blipFill>
        <p:spPr>
          <a:xfrm>
            <a:off x="12000" y="3530950"/>
            <a:ext cx="3091400" cy="878275"/>
          </a:xfrm>
          <a:prstGeom prst="rect">
            <a:avLst/>
          </a:prstGeom>
          <a:noFill/>
          <a:ln>
            <a:noFill/>
          </a:ln>
        </p:spPr>
      </p:pic>
      <p:pic>
        <p:nvPicPr>
          <p:cNvPr id="18" name="Google Shape;18;p2"/>
          <p:cNvPicPr preferRelativeResize="0"/>
          <p:nvPr/>
        </p:nvPicPr>
        <p:blipFill rotWithShape="1">
          <a:blip r:embed="rId4">
            <a:alphaModFix/>
          </a:blip>
          <a:srcRect b="24828" l="32749" r="32824" t="27923"/>
          <a:stretch/>
        </p:blipFill>
        <p:spPr>
          <a:xfrm>
            <a:off x="7752125" y="4317550"/>
            <a:ext cx="1468075" cy="604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1" name="Shape 71"/>
        <p:cNvGrpSpPr/>
        <p:nvPr/>
      </p:nvGrpSpPr>
      <p:grpSpPr>
        <a:xfrm>
          <a:off x="0" y="0"/>
          <a:ext cx="0" cy="0"/>
          <a:chOff x="0" y="0"/>
          <a:chExt cx="0" cy="0"/>
        </a:xfrm>
      </p:grpSpPr>
      <p:cxnSp>
        <p:nvCxnSpPr>
          <p:cNvPr id="72" name="Google Shape;72;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73" name="Google Shape;73;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74" name="Google Shape;74;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75" name="Google Shape;75;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6" name="Google Shape;76;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7" name="Google Shape;77;p11"/>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21" name="Google Shape;21;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22" name="Google Shape;22;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3" name="Google Shape;23;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24" name="Google Shape;24;p3"/>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cxnSp>
        <p:nvCxnSpPr>
          <p:cNvPr id="26" name="Google Shape;26;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7" name="Google Shape;27;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8" name="Google Shape;28;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9" name="Google Shape;29;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4"/>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 name="Shape 33"/>
        <p:cNvGrpSpPr/>
        <p:nvPr/>
      </p:nvGrpSpPr>
      <p:grpSpPr>
        <a:xfrm>
          <a:off x="0" y="0"/>
          <a:ext cx="0" cy="0"/>
          <a:chOff x="0" y="0"/>
          <a:chExt cx="0" cy="0"/>
        </a:xfrm>
      </p:grpSpPr>
      <p:cxnSp>
        <p:nvCxnSpPr>
          <p:cNvPr id="34" name="Google Shape;34;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5" name="Google Shape;35;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6" name="Google Shape;36;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7" name="Google Shape;37;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9" name="Google Shape;39;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5"/>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 name="Google Shape;44;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6"/>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cxnSp>
        <p:nvCxnSpPr>
          <p:cNvPr id="47" name="Google Shape;47;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8" name="Google Shape;48;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9" name="Google Shape;49;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0" name="Google Shape;50;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1" name="Google Shape;51;p7"/>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9900"/>
        </a:solidFill>
      </p:bgPr>
    </p:bg>
    <p:spTree>
      <p:nvGrpSpPr>
        <p:cNvPr id="52" name="Shape 52"/>
        <p:cNvGrpSpPr/>
        <p:nvPr/>
      </p:nvGrpSpPr>
      <p:grpSpPr>
        <a:xfrm>
          <a:off x="0" y="0"/>
          <a:ext cx="0" cy="0"/>
          <a:chOff x="0" y="0"/>
          <a:chExt cx="0" cy="0"/>
        </a:xfrm>
      </p:grpSpPr>
      <p:cxnSp>
        <p:nvCxnSpPr>
          <p:cNvPr id="53" name="Google Shape;53;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4" name="Google Shape;54;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5" name="Google Shape;55;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56" name="Google Shape;56;p8"/>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 name="Shape 57"/>
        <p:cNvGrpSpPr/>
        <p:nvPr/>
      </p:nvGrpSpPr>
      <p:grpSpPr>
        <a:xfrm>
          <a:off x="0" y="0"/>
          <a:ext cx="0" cy="0"/>
          <a:chOff x="0" y="0"/>
          <a:chExt cx="0" cy="0"/>
        </a:xfrm>
      </p:grpSpPr>
      <p:sp>
        <p:nvSpPr>
          <p:cNvPr id="58" name="Google Shape;58;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0" name="Google Shape;60;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61" name="Google Shape;61;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2" name="Google Shape;6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3" name="Google Shape;6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64" name="Google Shape;64;p9"/>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cxnSp>
        <p:nvCxnSpPr>
          <p:cNvPr id="66" name="Google Shape;6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7" name="Google Shape;6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68" name="Google Shape;6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9" name="Google Shape;6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a:blip r:embed="rId2">
            <a:alphaModFix amt="30000"/>
          </a:blip>
          <a:stretch>
            <a:fillRect/>
          </a:stretch>
        </p:blipFill>
        <p:spPr>
          <a:xfrm>
            <a:off x="0" y="4382025"/>
            <a:ext cx="7061752" cy="7614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4.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35.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3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8.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mailto:ccla@doane.edu" TargetMode="External"/><Relationship Id="rId4" Type="http://schemas.openxmlformats.org/officeDocument/2006/relationships/hyperlink" Target="https://www.doane.edu/ccla"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edu.gcfglobal.org/en/googleslide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type="ctrTitle"/>
          </p:nvPr>
        </p:nvSpPr>
        <p:spPr>
          <a:xfrm>
            <a:off x="2371725" y="630225"/>
            <a:ext cx="6331500" cy="1542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Google Slides-The Basics</a:t>
            </a:r>
            <a:endParaRPr/>
          </a:p>
        </p:txBody>
      </p:sp>
      <p:sp>
        <p:nvSpPr>
          <p:cNvPr id="85" name="Google Shape;85;p13"/>
          <p:cNvSpPr/>
          <p:nvPr/>
        </p:nvSpPr>
        <p:spPr>
          <a:xfrm flipH="1" rot="5400000">
            <a:off x="206025" y="650775"/>
            <a:ext cx="1791600" cy="1750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432475" y="788775"/>
            <a:ext cx="13593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is best seen by pressing the present button at the top of the screen.</a:t>
            </a:r>
            <a:endParaRPr>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2"/>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169" name="Google Shape;169;p22"/>
          <p:cNvSpPr/>
          <p:nvPr/>
        </p:nvSpPr>
        <p:spPr>
          <a:xfrm>
            <a:off x="1600650" y="1290800"/>
            <a:ext cx="1326300" cy="24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 name="Google Shape;170;p22"/>
          <p:cNvCxnSpPr>
            <a:endCxn id="169" idx="3"/>
          </p:cNvCxnSpPr>
          <p:nvPr/>
        </p:nvCxnSpPr>
        <p:spPr>
          <a:xfrm rot="10800000">
            <a:off x="2926950" y="1414700"/>
            <a:ext cx="954300" cy="570300"/>
          </a:xfrm>
          <a:prstGeom prst="straightConnector1">
            <a:avLst/>
          </a:prstGeom>
          <a:noFill/>
          <a:ln cap="flat" cmpd="sng" w="9525">
            <a:solidFill>
              <a:schemeClr val="dk2"/>
            </a:solidFill>
            <a:prstDash val="solid"/>
            <a:round/>
            <a:headEnd len="med" w="med" type="none"/>
            <a:tailEnd len="med" w="med" type="triangle"/>
          </a:ln>
        </p:spPr>
      </p:cxnSp>
      <p:sp>
        <p:nvSpPr>
          <p:cNvPr id="171" name="Google Shape;171;p22"/>
          <p:cNvSpPr txBox="1"/>
          <p:nvPr/>
        </p:nvSpPr>
        <p:spPr>
          <a:xfrm>
            <a:off x="3753550" y="1795300"/>
            <a:ext cx="1003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Fit button</a:t>
            </a:r>
            <a:endParaRPr>
              <a:latin typeface="Lato"/>
              <a:ea typeface="Lato"/>
              <a:cs typeface="Lato"/>
              <a:sym typeface="Lato"/>
            </a:endParaRPr>
          </a:p>
        </p:txBody>
      </p:sp>
      <p:pic>
        <p:nvPicPr>
          <p:cNvPr id="172" name="Google Shape;172;p22"/>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Add a New Slide</a:t>
            </a:r>
            <a:endParaRPr/>
          </a:p>
        </p:txBody>
      </p:sp>
      <p:sp>
        <p:nvSpPr>
          <p:cNvPr id="178" name="Google Shape;178;p2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Click on the arrow next to the “+”</a:t>
            </a:r>
            <a:endParaRPr/>
          </a:p>
          <a:p>
            <a:pPr indent="-342900" lvl="0" marL="457200" rtl="0" algn="l">
              <a:spcBef>
                <a:spcPts val="0"/>
              </a:spcBef>
              <a:spcAft>
                <a:spcPts val="0"/>
              </a:spcAft>
              <a:buSzPts val="1800"/>
              <a:buAutoNum type="arabicPeriod"/>
            </a:pPr>
            <a:r>
              <a:rPr lang="en"/>
              <a:t>Choose what slide layout you would like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4"/>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184" name="Google Shape;184;p24"/>
          <p:cNvSpPr/>
          <p:nvPr/>
        </p:nvSpPr>
        <p:spPr>
          <a:xfrm>
            <a:off x="315350" y="1042925"/>
            <a:ext cx="433800" cy="285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5" name="Google Shape;185;p24"/>
          <p:cNvCxnSpPr>
            <a:endCxn id="184" idx="2"/>
          </p:cNvCxnSpPr>
          <p:nvPr/>
        </p:nvCxnSpPr>
        <p:spPr>
          <a:xfrm rot="10800000">
            <a:off x="532250" y="1327925"/>
            <a:ext cx="241800" cy="1264200"/>
          </a:xfrm>
          <a:prstGeom prst="straightConnector1">
            <a:avLst/>
          </a:prstGeom>
          <a:noFill/>
          <a:ln cap="flat" cmpd="sng" w="9525">
            <a:solidFill>
              <a:schemeClr val="dk2"/>
            </a:solidFill>
            <a:prstDash val="solid"/>
            <a:round/>
            <a:headEnd len="med" w="med" type="none"/>
            <a:tailEnd len="med" w="med" type="triangle"/>
          </a:ln>
        </p:spPr>
      </p:cxnSp>
      <p:sp>
        <p:nvSpPr>
          <p:cNvPr id="186" name="Google Shape;186;p24"/>
          <p:cNvSpPr txBox="1"/>
          <p:nvPr/>
        </p:nvSpPr>
        <p:spPr>
          <a:xfrm>
            <a:off x="256600" y="2376425"/>
            <a:ext cx="10164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New Slide</a:t>
            </a:r>
            <a:endParaRPr>
              <a:latin typeface="Lato"/>
              <a:ea typeface="Lato"/>
              <a:cs typeface="Lato"/>
              <a:sym typeface="Lato"/>
            </a:endParaRPr>
          </a:p>
        </p:txBody>
      </p:sp>
      <p:pic>
        <p:nvPicPr>
          <p:cNvPr id="187" name="Google Shape;187;p24"/>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5811" l="0" r="0" t="0"/>
          <a:stretch/>
        </p:blipFill>
        <p:spPr>
          <a:xfrm>
            <a:off x="256032" y="146304"/>
            <a:ext cx="8622793" cy="4846320"/>
          </a:xfrm>
          <a:prstGeom prst="rect">
            <a:avLst/>
          </a:prstGeom>
          <a:noFill/>
          <a:ln>
            <a:noFill/>
          </a:ln>
        </p:spPr>
      </p:pic>
      <p:sp>
        <p:nvSpPr>
          <p:cNvPr id="193" name="Google Shape;193;p25"/>
          <p:cNvSpPr txBox="1"/>
          <p:nvPr/>
        </p:nvSpPr>
        <p:spPr>
          <a:xfrm>
            <a:off x="2899725" y="1524450"/>
            <a:ext cx="14004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Choose which slide layout.</a:t>
            </a:r>
            <a:endParaRPr>
              <a:latin typeface="Lato"/>
              <a:ea typeface="Lato"/>
              <a:cs typeface="Lato"/>
              <a:sym typeface="Lato"/>
            </a:endParaRPr>
          </a:p>
        </p:txBody>
      </p:sp>
      <p:pic>
        <p:nvPicPr>
          <p:cNvPr id="194" name="Google Shape;194;p25"/>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Slide Layouts</a:t>
            </a:r>
            <a:endParaRPr/>
          </a:p>
        </p:txBody>
      </p:sp>
      <p:sp>
        <p:nvSpPr>
          <p:cNvPr id="200" name="Google Shape;200;p26"/>
          <p:cNvSpPr txBox="1"/>
          <p:nvPr>
            <p:ph idx="1" type="body"/>
          </p:nvPr>
        </p:nvSpPr>
        <p:spPr>
          <a:xfrm>
            <a:off x="5602075" y="837225"/>
            <a:ext cx="3129600" cy="31515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Title slide</a:t>
            </a:r>
            <a:endParaRPr/>
          </a:p>
          <a:p>
            <a:pPr indent="-334327" lvl="0" marL="457200" rtl="0" algn="l">
              <a:spcBef>
                <a:spcPts val="0"/>
              </a:spcBef>
              <a:spcAft>
                <a:spcPts val="0"/>
              </a:spcAft>
              <a:buSzPct val="100000"/>
              <a:buChar char="●"/>
            </a:pPr>
            <a:r>
              <a:rPr lang="en"/>
              <a:t>Section header</a:t>
            </a:r>
            <a:endParaRPr/>
          </a:p>
          <a:p>
            <a:pPr indent="-334327" lvl="0" marL="457200" rtl="0" algn="l">
              <a:spcBef>
                <a:spcPts val="0"/>
              </a:spcBef>
              <a:spcAft>
                <a:spcPts val="0"/>
              </a:spcAft>
              <a:buSzPct val="100000"/>
              <a:buChar char="●"/>
            </a:pPr>
            <a:r>
              <a:rPr lang="en"/>
              <a:t>Title and body</a:t>
            </a:r>
            <a:endParaRPr/>
          </a:p>
          <a:p>
            <a:pPr indent="-334327" lvl="0" marL="457200" rtl="0" algn="l">
              <a:spcBef>
                <a:spcPts val="0"/>
              </a:spcBef>
              <a:spcAft>
                <a:spcPts val="0"/>
              </a:spcAft>
              <a:buSzPct val="100000"/>
              <a:buChar char="●"/>
            </a:pPr>
            <a:r>
              <a:rPr lang="en"/>
              <a:t>Title and two columns</a:t>
            </a:r>
            <a:endParaRPr/>
          </a:p>
          <a:p>
            <a:pPr indent="-334327" lvl="0" marL="457200" rtl="0" algn="l">
              <a:spcBef>
                <a:spcPts val="0"/>
              </a:spcBef>
              <a:spcAft>
                <a:spcPts val="0"/>
              </a:spcAft>
              <a:buSzPct val="100000"/>
              <a:buChar char="●"/>
            </a:pPr>
            <a:r>
              <a:rPr lang="en"/>
              <a:t>Title only</a:t>
            </a:r>
            <a:endParaRPr/>
          </a:p>
          <a:p>
            <a:pPr indent="-334327" lvl="0" marL="457200" rtl="0" algn="l">
              <a:spcBef>
                <a:spcPts val="0"/>
              </a:spcBef>
              <a:spcAft>
                <a:spcPts val="0"/>
              </a:spcAft>
              <a:buSzPct val="100000"/>
              <a:buChar char="●"/>
            </a:pPr>
            <a:r>
              <a:rPr lang="en"/>
              <a:t>One column text</a:t>
            </a:r>
            <a:endParaRPr/>
          </a:p>
          <a:p>
            <a:pPr indent="-334327" lvl="0" marL="457200" rtl="0" algn="l">
              <a:spcBef>
                <a:spcPts val="0"/>
              </a:spcBef>
              <a:spcAft>
                <a:spcPts val="0"/>
              </a:spcAft>
              <a:buSzPct val="100000"/>
              <a:buChar char="●"/>
            </a:pPr>
            <a:r>
              <a:rPr lang="en"/>
              <a:t>Main point</a:t>
            </a:r>
            <a:endParaRPr/>
          </a:p>
          <a:p>
            <a:pPr indent="-334327" lvl="0" marL="457200" rtl="0" algn="l">
              <a:spcBef>
                <a:spcPts val="0"/>
              </a:spcBef>
              <a:spcAft>
                <a:spcPts val="0"/>
              </a:spcAft>
              <a:buSzPct val="100000"/>
              <a:buChar char="●"/>
            </a:pPr>
            <a:r>
              <a:rPr lang="en"/>
              <a:t>Section title and description</a:t>
            </a:r>
            <a:endParaRPr/>
          </a:p>
          <a:p>
            <a:pPr indent="-334327" lvl="0" marL="457200" rtl="0" algn="l">
              <a:spcBef>
                <a:spcPts val="0"/>
              </a:spcBef>
              <a:spcAft>
                <a:spcPts val="0"/>
              </a:spcAft>
              <a:buSzPct val="100000"/>
              <a:buChar char="●"/>
            </a:pPr>
            <a:r>
              <a:rPr lang="en"/>
              <a:t>Caption</a:t>
            </a:r>
            <a:endParaRPr/>
          </a:p>
          <a:p>
            <a:pPr indent="-334327" lvl="0" marL="457200" rtl="0" algn="l">
              <a:spcBef>
                <a:spcPts val="0"/>
              </a:spcBef>
              <a:spcAft>
                <a:spcPts val="0"/>
              </a:spcAft>
              <a:buSzPct val="100000"/>
              <a:buChar char="●"/>
            </a:pPr>
            <a:r>
              <a:rPr lang="en"/>
              <a:t>Big number</a:t>
            </a:r>
            <a:endParaRPr/>
          </a:p>
          <a:p>
            <a:pPr indent="-334327" lvl="0" marL="457200" rtl="0" algn="l">
              <a:spcBef>
                <a:spcPts val="0"/>
              </a:spcBef>
              <a:spcAft>
                <a:spcPts val="0"/>
              </a:spcAft>
              <a:buSzPct val="100000"/>
              <a:buChar char="●"/>
            </a:pPr>
            <a:r>
              <a:rPr lang="en"/>
              <a:t>Blank </a:t>
            </a:r>
            <a:endParaRPr/>
          </a:p>
        </p:txBody>
      </p:sp>
      <p:pic>
        <p:nvPicPr>
          <p:cNvPr id="201" name="Google Shape;201;p26"/>
          <p:cNvPicPr preferRelativeResize="0"/>
          <p:nvPr/>
        </p:nvPicPr>
        <p:blipFill rotWithShape="1">
          <a:blip r:embed="rId3">
            <a:alphaModFix/>
          </a:blip>
          <a:srcRect b="21021" l="2171" r="68280" t="22179"/>
          <a:stretch/>
        </p:blipFill>
        <p:spPr>
          <a:xfrm>
            <a:off x="2608350" y="1143450"/>
            <a:ext cx="2696300" cy="30952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Add Ideas</a:t>
            </a:r>
            <a:endParaRPr/>
          </a:p>
        </p:txBody>
      </p:sp>
      <p:sp>
        <p:nvSpPr>
          <p:cNvPr id="207" name="Google Shape;207;p2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Enter to get a new line</a:t>
            </a:r>
            <a:endParaRPr/>
          </a:p>
          <a:p>
            <a:pPr indent="-317500" lvl="1" marL="914400" rtl="0" algn="l">
              <a:spcBef>
                <a:spcPts val="0"/>
              </a:spcBef>
              <a:spcAft>
                <a:spcPts val="0"/>
              </a:spcAft>
              <a:buSzPts val="1400"/>
              <a:buChar char="○"/>
            </a:pPr>
            <a:r>
              <a:rPr lang="en"/>
              <a:t>Enter again or backspace to remove the bullet</a:t>
            </a:r>
            <a:endParaRPr/>
          </a:p>
          <a:p>
            <a:pPr indent="-342900" lvl="0" marL="457200" rtl="0" algn="l">
              <a:spcBef>
                <a:spcPts val="0"/>
              </a:spcBef>
              <a:spcAft>
                <a:spcPts val="0"/>
              </a:spcAft>
              <a:buSzPts val="1800"/>
              <a:buChar char="●"/>
            </a:pPr>
            <a:r>
              <a:rPr lang="en"/>
              <a:t>Can also use text boxes to organize content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Text Basics</a:t>
            </a:r>
            <a:endParaRPr/>
          </a:p>
        </p:txBody>
      </p:sp>
      <p:sp>
        <p:nvSpPr>
          <p:cNvPr id="213" name="Google Shape;213;p28"/>
          <p:cNvSpPr txBox="1"/>
          <p:nvPr>
            <p:ph idx="1" type="body"/>
          </p:nvPr>
        </p:nvSpPr>
        <p:spPr>
          <a:xfrm>
            <a:off x="2410112" y="1367176"/>
            <a:ext cx="6321600" cy="3002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Font</a:t>
            </a:r>
            <a:endParaRPr/>
          </a:p>
          <a:p>
            <a:pPr indent="-342900" lvl="0" marL="457200" rtl="0" algn="l">
              <a:spcBef>
                <a:spcPts val="0"/>
              </a:spcBef>
              <a:spcAft>
                <a:spcPts val="0"/>
              </a:spcAft>
              <a:buSzPts val="1800"/>
              <a:buChar char="●"/>
            </a:pPr>
            <a:r>
              <a:rPr lang="en"/>
              <a:t>Font Size</a:t>
            </a:r>
            <a:endParaRPr/>
          </a:p>
          <a:p>
            <a:pPr indent="-342900" lvl="0" marL="457200" rtl="0" algn="l">
              <a:spcBef>
                <a:spcPts val="0"/>
              </a:spcBef>
              <a:spcAft>
                <a:spcPts val="0"/>
              </a:spcAft>
              <a:buSzPts val="1800"/>
              <a:buChar char="●"/>
            </a:pPr>
            <a:r>
              <a:rPr lang="en"/>
              <a:t>Font Style</a:t>
            </a:r>
            <a:endParaRPr/>
          </a:p>
          <a:p>
            <a:pPr indent="-342900" lvl="0" marL="457200" rtl="0" algn="l">
              <a:spcBef>
                <a:spcPts val="0"/>
              </a:spcBef>
              <a:spcAft>
                <a:spcPts val="0"/>
              </a:spcAft>
              <a:buSzPts val="1800"/>
              <a:buChar char="●"/>
            </a:pPr>
            <a:r>
              <a:rPr lang="en"/>
              <a:t>Font Color</a:t>
            </a:r>
            <a:endParaRPr/>
          </a:p>
          <a:p>
            <a:pPr indent="-342900" lvl="0" marL="457200" rtl="0" algn="l">
              <a:spcBef>
                <a:spcPts val="0"/>
              </a:spcBef>
              <a:spcAft>
                <a:spcPts val="0"/>
              </a:spcAft>
              <a:buSzPts val="1800"/>
              <a:buChar char="●"/>
            </a:pPr>
            <a:r>
              <a:rPr lang="en"/>
              <a:t>Insert Link and Add Comment</a:t>
            </a:r>
            <a:endParaRPr/>
          </a:p>
          <a:p>
            <a:pPr indent="-342900" lvl="0" marL="457200" rtl="0" algn="l">
              <a:spcBef>
                <a:spcPts val="0"/>
              </a:spcBef>
              <a:spcAft>
                <a:spcPts val="0"/>
              </a:spcAft>
              <a:buSzPts val="1800"/>
              <a:buChar char="●"/>
            </a:pPr>
            <a:r>
              <a:rPr lang="en"/>
              <a:t>Align Text</a:t>
            </a:r>
            <a:endParaRPr/>
          </a:p>
          <a:p>
            <a:pPr indent="-342900" lvl="0" marL="457200" rtl="0" algn="l">
              <a:spcBef>
                <a:spcPts val="0"/>
              </a:spcBef>
              <a:spcAft>
                <a:spcPts val="0"/>
              </a:spcAft>
              <a:buSzPts val="1800"/>
              <a:buChar char="●"/>
            </a:pPr>
            <a:r>
              <a:rPr lang="en"/>
              <a:t>Line Spacing</a:t>
            </a:r>
            <a:endParaRPr/>
          </a:p>
          <a:p>
            <a:pPr indent="-342900" lvl="0" marL="457200" rtl="0" algn="l">
              <a:spcBef>
                <a:spcPts val="0"/>
              </a:spcBef>
              <a:spcAft>
                <a:spcPts val="0"/>
              </a:spcAft>
              <a:buSzPts val="1800"/>
              <a:buChar char="●"/>
            </a:pPr>
            <a:r>
              <a:rPr lang="en"/>
              <a:t>Bulleted and Numbered Lists</a:t>
            </a:r>
            <a:endParaRPr/>
          </a:p>
          <a:p>
            <a:pPr indent="-342900" lvl="0" marL="457200" rtl="0" algn="l">
              <a:spcBef>
                <a:spcPts val="0"/>
              </a:spcBef>
              <a:spcAft>
                <a:spcPts val="0"/>
              </a:spcAft>
              <a:buSzPts val="1800"/>
              <a:buChar char="●"/>
            </a:pPr>
            <a:r>
              <a:rPr lang="en"/>
              <a:t>Decrease and Increase Indent</a:t>
            </a:r>
            <a:endParaRPr/>
          </a:p>
          <a:p>
            <a:pPr indent="-342900" lvl="0" marL="457200" rtl="0" algn="l">
              <a:spcBef>
                <a:spcPts val="0"/>
              </a:spcBef>
              <a:spcAft>
                <a:spcPts val="0"/>
              </a:spcAft>
              <a:buSzPts val="1800"/>
              <a:buChar char="●"/>
            </a:pPr>
            <a:r>
              <a:rPr lang="en"/>
              <a:t>Clear Formatting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Insert Pictures</a:t>
            </a:r>
            <a:endParaRPr/>
          </a:p>
        </p:txBody>
      </p:sp>
      <p:sp>
        <p:nvSpPr>
          <p:cNvPr id="219" name="Google Shape;219;p29"/>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Click on the Insert tab</a:t>
            </a:r>
            <a:endParaRPr/>
          </a:p>
          <a:p>
            <a:pPr indent="-342900" lvl="0" marL="457200" rtl="0" algn="l">
              <a:spcBef>
                <a:spcPts val="0"/>
              </a:spcBef>
              <a:spcAft>
                <a:spcPts val="0"/>
              </a:spcAft>
              <a:buSzPts val="1800"/>
              <a:buAutoNum type="arabicPeriod"/>
            </a:pPr>
            <a:r>
              <a:rPr lang="en"/>
              <a:t>Click on Image</a:t>
            </a:r>
            <a:endParaRPr/>
          </a:p>
          <a:p>
            <a:pPr indent="-342900" lvl="0" marL="457200" rtl="0" algn="l">
              <a:spcBef>
                <a:spcPts val="0"/>
              </a:spcBef>
              <a:spcAft>
                <a:spcPts val="0"/>
              </a:spcAft>
              <a:buSzPts val="1800"/>
              <a:buAutoNum type="arabicPeriod"/>
            </a:pPr>
            <a:r>
              <a:rPr lang="en"/>
              <a:t>Choose where the image 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0"/>
          <p:cNvPicPr preferRelativeResize="0"/>
          <p:nvPr/>
        </p:nvPicPr>
        <p:blipFill rotWithShape="1">
          <a:blip r:embed="rId3">
            <a:alphaModFix/>
          </a:blip>
          <a:srcRect b="6076" l="0" r="0" t="0"/>
          <a:stretch/>
        </p:blipFill>
        <p:spPr>
          <a:xfrm>
            <a:off x="256032" y="146304"/>
            <a:ext cx="8622793" cy="4846320"/>
          </a:xfrm>
          <a:prstGeom prst="rect">
            <a:avLst/>
          </a:prstGeom>
          <a:noFill/>
          <a:ln>
            <a:noFill/>
          </a:ln>
        </p:spPr>
      </p:pic>
      <p:sp>
        <p:nvSpPr>
          <p:cNvPr id="225" name="Google Shape;225;p30"/>
          <p:cNvSpPr/>
          <p:nvPr/>
        </p:nvSpPr>
        <p:spPr>
          <a:xfrm>
            <a:off x="1391800" y="1092500"/>
            <a:ext cx="1326000" cy="2106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 name="Google Shape;226;p30"/>
          <p:cNvCxnSpPr>
            <a:endCxn id="225" idx="3"/>
          </p:cNvCxnSpPr>
          <p:nvPr/>
        </p:nvCxnSpPr>
        <p:spPr>
          <a:xfrm rot="10800000">
            <a:off x="2717800" y="1197800"/>
            <a:ext cx="904800" cy="588900"/>
          </a:xfrm>
          <a:prstGeom prst="straightConnector1">
            <a:avLst/>
          </a:prstGeom>
          <a:noFill/>
          <a:ln cap="flat" cmpd="sng" w="9525">
            <a:solidFill>
              <a:schemeClr val="dk2"/>
            </a:solidFill>
            <a:prstDash val="solid"/>
            <a:round/>
            <a:headEnd len="med" w="med" type="none"/>
            <a:tailEnd len="med" w="med" type="triangle"/>
          </a:ln>
        </p:spPr>
      </p:cxnSp>
      <p:sp>
        <p:nvSpPr>
          <p:cNvPr id="227" name="Google Shape;227;p30"/>
          <p:cNvSpPr txBox="1"/>
          <p:nvPr/>
        </p:nvSpPr>
        <p:spPr>
          <a:xfrm>
            <a:off x="3355100" y="1722775"/>
            <a:ext cx="9792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Click here</a:t>
            </a:r>
            <a:endParaRPr>
              <a:latin typeface="Lato"/>
              <a:ea typeface="Lato"/>
              <a:cs typeface="Lato"/>
              <a:sym typeface="Lato"/>
            </a:endParaRPr>
          </a:p>
        </p:txBody>
      </p:sp>
      <p:pic>
        <p:nvPicPr>
          <p:cNvPr id="228" name="Google Shape;228;p30"/>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id="233" name="Google Shape;233;p31"/>
          <p:cNvPicPr preferRelativeResize="0"/>
          <p:nvPr/>
        </p:nvPicPr>
        <p:blipFill rotWithShape="1">
          <a:blip r:embed="rId3">
            <a:alphaModFix/>
          </a:blip>
          <a:srcRect b="6076" l="0" r="0" t="0"/>
          <a:stretch/>
        </p:blipFill>
        <p:spPr>
          <a:xfrm>
            <a:off x="256032" y="146304"/>
            <a:ext cx="8622793" cy="4846320"/>
          </a:xfrm>
          <a:prstGeom prst="rect">
            <a:avLst/>
          </a:prstGeom>
          <a:noFill/>
          <a:ln>
            <a:noFill/>
          </a:ln>
        </p:spPr>
      </p:pic>
      <p:sp>
        <p:nvSpPr>
          <p:cNvPr id="234" name="Google Shape;234;p31"/>
          <p:cNvSpPr/>
          <p:nvPr/>
        </p:nvSpPr>
        <p:spPr>
          <a:xfrm>
            <a:off x="2815275" y="1016300"/>
            <a:ext cx="1289100" cy="1555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 name="Google Shape;235;p31"/>
          <p:cNvCxnSpPr>
            <a:endCxn id="234" idx="3"/>
          </p:cNvCxnSpPr>
          <p:nvPr/>
        </p:nvCxnSpPr>
        <p:spPr>
          <a:xfrm flipH="1">
            <a:off x="4104375" y="1772450"/>
            <a:ext cx="1078200" cy="21600"/>
          </a:xfrm>
          <a:prstGeom prst="straightConnector1">
            <a:avLst/>
          </a:prstGeom>
          <a:noFill/>
          <a:ln cap="flat" cmpd="sng" w="9525">
            <a:solidFill>
              <a:schemeClr val="dk2"/>
            </a:solidFill>
            <a:prstDash val="solid"/>
            <a:round/>
            <a:headEnd len="med" w="med" type="none"/>
            <a:tailEnd len="med" w="med" type="triangle"/>
          </a:ln>
        </p:spPr>
      </p:cxnSp>
      <p:sp>
        <p:nvSpPr>
          <p:cNvPr id="236" name="Google Shape;236;p31"/>
          <p:cNvSpPr txBox="1"/>
          <p:nvPr/>
        </p:nvSpPr>
        <p:spPr>
          <a:xfrm>
            <a:off x="5067300" y="1324325"/>
            <a:ext cx="1078200" cy="6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Choose where the image is</a:t>
            </a:r>
            <a:endParaRPr>
              <a:latin typeface="Lato"/>
              <a:ea typeface="Lato"/>
              <a:cs typeface="Lato"/>
              <a:sym typeface="Lato"/>
            </a:endParaRPr>
          </a:p>
        </p:txBody>
      </p:sp>
      <p:pic>
        <p:nvPicPr>
          <p:cNvPr id="237" name="Google Shape;237;p31"/>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Navigation</a:t>
            </a:r>
            <a:endParaRPr/>
          </a:p>
        </p:txBody>
      </p:sp>
      <p:sp>
        <p:nvSpPr>
          <p:cNvPr id="92" name="Google Shape;92;p14"/>
          <p:cNvSpPr txBox="1"/>
          <p:nvPr>
            <p:ph idx="1" type="body"/>
          </p:nvPr>
        </p:nvSpPr>
        <p:spPr>
          <a:xfrm>
            <a:off x="2410100" y="1138575"/>
            <a:ext cx="6321600" cy="3491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Presentation Title</a:t>
            </a:r>
            <a:endParaRPr/>
          </a:p>
          <a:p>
            <a:pPr indent="-342900" lvl="0" marL="457200" rtl="0" algn="l">
              <a:spcBef>
                <a:spcPts val="0"/>
              </a:spcBef>
              <a:spcAft>
                <a:spcPts val="0"/>
              </a:spcAft>
              <a:buSzPts val="1800"/>
              <a:buChar char="●"/>
            </a:pPr>
            <a:r>
              <a:rPr lang="en"/>
              <a:t>Google Slides Home Screen</a:t>
            </a:r>
            <a:endParaRPr/>
          </a:p>
          <a:p>
            <a:pPr indent="-342900" lvl="0" marL="457200" rtl="0" algn="l">
              <a:spcBef>
                <a:spcPts val="0"/>
              </a:spcBef>
              <a:spcAft>
                <a:spcPts val="0"/>
              </a:spcAft>
              <a:buSzPts val="1800"/>
              <a:buChar char="●"/>
            </a:pPr>
            <a:r>
              <a:rPr lang="en"/>
              <a:t>Menu Toolbar</a:t>
            </a:r>
            <a:endParaRPr/>
          </a:p>
          <a:p>
            <a:pPr indent="-342900" lvl="0" marL="457200" rtl="0" algn="l">
              <a:spcBef>
                <a:spcPts val="0"/>
              </a:spcBef>
              <a:spcAft>
                <a:spcPts val="0"/>
              </a:spcAft>
              <a:buSzPts val="1800"/>
              <a:buChar char="●"/>
            </a:pPr>
            <a:r>
              <a:rPr lang="en"/>
              <a:t>Saved Changes Notification</a:t>
            </a:r>
            <a:endParaRPr/>
          </a:p>
          <a:p>
            <a:pPr indent="-342900" lvl="0" marL="457200" rtl="0" algn="l">
              <a:spcBef>
                <a:spcPts val="0"/>
              </a:spcBef>
              <a:spcAft>
                <a:spcPts val="0"/>
              </a:spcAft>
              <a:buSzPts val="1800"/>
              <a:buChar char="●"/>
            </a:pPr>
            <a:r>
              <a:rPr lang="en"/>
              <a:t>Present</a:t>
            </a:r>
            <a:endParaRPr/>
          </a:p>
          <a:p>
            <a:pPr indent="-342900" lvl="0" marL="457200" rtl="0" algn="l">
              <a:spcBef>
                <a:spcPts val="0"/>
              </a:spcBef>
              <a:spcAft>
                <a:spcPts val="0"/>
              </a:spcAft>
              <a:buSzPts val="1800"/>
              <a:buChar char="●"/>
            </a:pPr>
            <a:r>
              <a:rPr lang="en"/>
              <a:t>Collaboration Tools</a:t>
            </a:r>
            <a:endParaRPr/>
          </a:p>
          <a:p>
            <a:pPr indent="-342900" lvl="0" marL="457200" rtl="0" algn="l">
              <a:spcBef>
                <a:spcPts val="0"/>
              </a:spcBef>
              <a:spcAft>
                <a:spcPts val="0"/>
              </a:spcAft>
              <a:buSzPts val="1800"/>
              <a:buChar char="●"/>
            </a:pPr>
            <a:r>
              <a:rPr lang="en"/>
              <a:t>Ruler</a:t>
            </a:r>
            <a:endParaRPr/>
          </a:p>
          <a:p>
            <a:pPr indent="-342900" lvl="0" marL="457200" rtl="0" algn="l">
              <a:spcBef>
                <a:spcPts val="0"/>
              </a:spcBef>
              <a:spcAft>
                <a:spcPts val="0"/>
              </a:spcAft>
              <a:buSzPts val="1800"/>
              <a:buChar char="●"/>
            </a:pPr>
            <a:r>
              <a:rPr lang="en"/>
              <a:t>Shortcut Toolbar</a:t>
            </a:r>
            <a:endParaRPr/>
          </a:p>
          <a:p>
            <a:pPr indent="-342900" lvl="0" marL="457200" rtl="0" algn="l">
              <a:spcBef>
                <a:spcPts val="0"/>
              </a:spcBef>
              <a:spcAft>
                <a:spcPts val="0"/>
              </a:spcAft>
              <a:buSzPts val="1800"/>
              <a:buChar char="●"/>
            </a:pPr>
            <a:r>
              <a:rPr lang="en"/>
              <a:t>Slide Navigation Pane</a:t>
            </a:r>
            <a:endParaRPr/>
          </a:p>
          <a:p>
            <a:pPr indent="-342900" lvl="0" marL="457200" rtl="0" algn="l">
              <a:spcBef>
                <a:spcPts val="0"/>
              </a:spcBef>
              <a:spcAft>
                <a:spcPts val="0"/>
              </a:spcAft>
              <a:buSzPts val="1800"/>
              <a:buChar char="●"/>
            </a:pPr>
            <a:r>
              <a:rPr lang="en"/>
              <a:t>Slide Pane</a:t>
            </a:r>
            <a:endParaRPr/>
          </a:p>
          <a:p>
            <a:pPr indent="-342900" lvl="0" marL="457200" rtl="0" algn="l">
              <a:spcBef>
                <a:spcPts val="0"/>
              </a:spcBef>
              <a:spcAft>
                <a:spcPts val="0"/>
              </a:spcAft>
              <a:buSzPts val="1800"/>
              <a:buChar char="●"/>
            </a:pPr>
            <a:r>
              <a:rPr lang="en"/>
              <a:t>Notes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Format Images</a:t>
            </a:r>
            <a:endParaRPr/>
          </a:p>
        </p:txBody>
      </p:sp>
      <p:sp>
        <p:nvSpPr>
          <p:cNvPr id="243" name="Google Shape;243;p3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Crop</a:t>
            </a:r>
            <a:endParaRPr/>
          </a:p>
          <a:p>
            <a:pPr indent="-342900" lvl="0" marL="457200" rtl="0" algn="l">
              <a:spcBef>
                <a:spcPts val="0"/>
              </a:spcBef>
              <a:spcAft>
                <a:spcPts val="0"/>
              </a:spcAft>
              <a:buSzPts val="1800"/>
              <a:buChar char="●"/>
            </a:pPr>
            <a:r>
              <a:rPr lang="en"/>
              <a:t>Crop to shape</a:t>
            </a:r>
            <a:endParaRPr/>
          </a:p>
          <a:p>
            <a:pPr indent="-342900" lvl="0" marL="457200" rtl="0" algn="l">
              <a:spcBef>
                <a:spcPts val="0"/>
              </a:spcBef>
              <a:spcAft>
                <a:spcPts val="0"/>
              </a:spcAft>
              <a:buSzPts val="1800"/>
              <a:buChar char="●"/>
            </a:pPr>
            <a:r>
              <a:rPr lang="en"/>
              <a:t>Transparency</a:t>
            </a:r>
            <a:endParaRPr/>
          </a:p>
          <a:p>
            <a:pPr indent="-342900" lvl="0" marL="457200" rtl="0" algn="l">
              <a:spcBef>
                <a:spcPts val="0"/>
              </a:spcBef>
              <a:spcAft>
                <a:spcPts val="0"/>
              </a:spcAft>
              <a:buSzPts val="1800"/>
              <a:buChar char="●"/>
            </a:pPr>
            <a:r>
              <a:rPr lang="en"/>
              <a:t>Brightness</a:t>
            </a:r>
            <a:endParaRPr/>
          </a:p>
          <a:p>
            <a:pPr indent="-342900" lvl="0" marL="457200" rtl="0" algn="l">
              <a:spcBef>
                <a:spcPts val="0"/>
              </a:spcBef>
              <a:spcAft>
                <a:spcPts val="0"/>
              </a:spcAft>
              <a:buSzPts val="1800"/>
              <a:buChar char="●"/>
            </a:pPr>
            <a:r>
              <a:rPr lang="en"/>
              <a:t>Contrast</a:t>
            </a:r>
            <a:endParaRPr/>
          </a:p>
          <a:p>
            <a:pPr indent="-342900" lvl="0" marL="457200" rtl="0" algn="l">
              <a:spcBef>
                <a:spcPts val="0"/>
              </a:spcBef>
              <a:spcAft>
                <a:spcPts val="0"/>
              </a:spcAft>
              <a:buSzPts val="1800"/>
              <a:buChar char="●"/>
            </a:pPr>
            <a:r>
              <a:rPr lang="en"/>
              <a:t>Moving and resizing</a:t>
            </a:r>
            <a:endParaRPr/>
          </a:p>
          <a:p>
            <a:pPr indent="-342900" lvl="0" marL="457200" rtl="0" algn="l">
              <a:spcBef>
                <a:spcPts val="0"/>
              </a:spcBef>
              <a:spcAft>
                <a:spcPts val="0"/>
              </a:spcAft>
              <a:buSzPts val="1800"/>
              <a:buChar char="●"/>
            </a:pPr>
            <a:r>
              <a:rPr lang="en"/>
              <a:t>Rotate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sp>
        <p:nvSpPr>
          <p:cNvPr id="249" name="Google Shape;249;p33"/>
          <p:cNvSpPr/>
          <p:nvPr/>
        </p:nvSpPr>
        <p:spPr>
          <a:xfrm>
            <a:off x="3933750" y="1065875"/>
            <a:ext cx="1276500" cy="21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33"/>
          <p:cNvCxnSpPr>
            <a:endCxn id="249" idx="3"/>
          </p:cNvCxnSpPr>
          <p:nvPr/>
        </p:nvCxnSpPr>
        <p:spPr>
          <a:xfrm flipH="1">
            <a:off x="5210250" y="948275"/>
            <a:ext cx="602400" cy="2229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3"/>
          <p:cNvCxnSpPr/>
          <p:nvPr/>
        </p:nvCxnSpPr>
        <p:spPr>
          <a:xfrm>
            <a:off x="6345725" y="830400"/>
            <a:ext cx="867600" cy="3099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33"/>
          <p:cNvSpPr txBox="1"/>
          <p:nvPr/>
        </p:nvSpPr>
        <p:spPr>
          <a:xfrm>
            <a:off x="5713625" y="476025"/>
            <a:ext cx="8676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Format Tools</a:t>
            </a:r>
            <a:endParaRPr>
              <a:latin typeface="Lato"/>
              <a:ea typeface="Lato"/>
              <a:cs typeface="Lato"/>
              <a:sym typeface="Lato"/>
            </a:endParaRPr>
          </a:p>
        </p:txBody>
      </p:sp>
      <p:pic>
        <p:nvPicPr>
          <p:cNvPr id="253" name="Google Shape;253;p33"/>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Reorder Objects, Text, and Images</a:t>
            </a:r>
            <a:endParaRPr/>
          </a:p>
        </p:txBody>
      </p:sp>
      <p:sp>
        <p:nvSpPr>
          <p:cNvPr id="259" name="Google Shape;259;p3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Font typeface="Lato"/>
              <a:buAutoNum type="arabicPeriod"/>
            </a:pPr>
            <a:r>
              <a:rPr lang="en"/>
              <a:t>Right-click on the thing you want to reorder</a:t>
            </a:r>
            <a:endParaRPr/>
          </a:p>
          <a:p>
            <a:pPr indent="-342900" lvl="0" marL="457200" rtl="0" algn="l">
              <a:lnSpc>
                <a:spcPct val="100000"/>
              </a:lnSpc>
              <a:spcBef>
                <a:spcPts val="0"/>
              </a:spcBef>
              <a:spcAft>
                <a:spcPts val="0"/>
              </a:spcAft>
              <a:buSzPts val="1800"/>
              <a:buFont typeface="Lato"/>
              <a:buAutoNum type="arabicPeriod"/>
            </a:pPr>
            <a:r>
              <a:rPr lang="en"/>
              <a:t>Click on order</a:t>
            </a:r>
            <a:endParaRPr/>
          </a:p>
          <a:p>
            <a:pPr indent="-342900" lvl="0" marL="457200" rtl="0" algn="l">
              <a:lnSpc>
                <a:spcPct val="100000"/>
              </a:lnSpc>
              <a:spcBef>
                <a:spcPts val="0"/>
              </a:spcBef>
              <a:spcAft>
                <a:spcPts val="0"/>
              </a:spcAft>
              <a:buSzPts val="1800"/>
              <a:buFont typeface="Lato"/>
              <a:buAutoNum type="arabicPeriod"/>
            </a:pPr>
            <a:r>
              <a:rPr lang="en"/>
              <a:t>Choose the option:</a:t>
            </a:r>
            <a:endParaRPr/>
          </a:p>
          <a:p>
            <a:pPr indent="-342900" lvl="1" marL="914400" rtl="0" algn="l">
              <a:lnSpc>
                <a:spcPct val="100000"/>
              </a:lnSpc>
              <a:spcBef>
                <a:spcPts val="0"/>
              </a:spcBef>
              <a:spcAft>
                <a:spcPts val="0"/>
              </a:spcAft>
              <a:buSzPts val="1800"/>
              <a:buFont typeface="Lato"/>
              <a:buAutoNum type="alphaLcPeriod"/>
            </a:pPr>
            <a:r>
              <a:rPr lang="en" sz="1800"/>
              <a:t>Bring to front</a:t>
            </a:r>
            <a:endParaRPr sz="1800"/>
          </a:p>
          <a:p>
            <a:pPr indent="-342900" lvl="1" marL="914400" rtl="0" algn="l">
              <a:lnSpc>
                <a:spcPct val="100000"/>
              </a:lnSpc>
              <a:spcBef>
                <a:spcPts val="0"/>
              </a:spcBef>
              <a:spcAft>
                <a:spcPts val="0"/>
              </a:spcAft>
              <a:buSzPts val="1800"/>
              <a:buFont typeface="Lato"/>
              <a:buAutoNum type="alphaLcPeriod"/>
            </a:pPr>
            <a:r>
              <a:rPr lang="en" sz="1800"/>
              <a:t>Bring forward</a:t>
            </a:r>
            <a:endParaRPr sz="1800"/>
          </a:p>
          <a:p>
            <a:pPr indent="-342900" lvl="1" marL="914400" rtl="0" algn="l">
              <a:lnSpc>
                <a:spcPct val="100000"/>
              </a:lnSpc>
              <a:spcBef>
                <a:spcPts val="0"/>
              </a:spcBef>
              <a:spcAft>
                <a:spcPts val="0"/>
              </a:spcAft>
              <a:buSzPts val="1800"/>
              <a:buFont typeface="Lato"/>
              <a:buAutoNum type="alphaLcPeriod"/>
            </a:pPr>
            <a:r>
              <a:rPr lang="en" sz="1800"/>
              <a:t>Send backward</a:t>
            </a:r>
            <a:endParaRPr sz="1800"/>
          </a:p>
          <a:p>
            <a:pPr indent="-342900" lvl="1" marL="914400" rtl="0" algn="l">
              <a:lnSpc>
                <a:spcPct val="100000"/>
              </a:lnSpc>
              <a:spcBef>
                <a:spcPts val="0"/>
              </a:spcBef>
              <a:spcAft>
                <a:spcPts val="0"/>
              </a:spcAft>
              <a:buSzPts val="1800"/>
              <a:buFont typeface="Lato"/>
              <a:buAutoNum type="alphaLcPeriod"/>
            </a:pPr>
            <a:r>
              <a:rPr lang="en" sz="1800"/>
              <a:t>Send to back</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265" name="Google Shape;265;p35"/>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271" name="Google Shape;271;p36"/>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Add Videos</a:t>
            </a:r>
            <a:endParaRPr/>
          </a:p>
        </p:txBody>
      </p:sp>
      <p:sp>
        <p:nvSpPr>
          <p:cNvPr id="277" name="Google Shape;277;p3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Click on the Insert tab</a:t>
            </a:r>
            <a:endParaRPr/>
          </a:p>
          <a:p>
            <a:pPr indent="-342900" lvl="0" marL="457200" rtl="0" algn="l">
              <a:spcBef>
                <a:spcPts val="0"/>
              </a:spcBef>
              <a:spcAft>
                <a:spcPts val="0"/>
              </a:spcAft>
              <a:buSzPts val="1800"/>
              <a:buAutoNum type="arabicPeriod"/>
            </a:pPr>
            <a:r>
              <a:rPr lang="en"/>
              <a:t>Click on Video</a:t>
            </a:r>
            <a:endParaRPr/>
          </a:p>
          <a:p>
            <a:pPr indent="-342900" lvl="0" marL="457200" rtl="0" algn="l">
              <a:spcBef>
                <a:spcPts val="0"/>
              </a:spcBef>
              <a:spcAft>
                <a:spcPts val="0"/>
              </a:spcAft>
              <a:buSzPts val="1800"/>
              <a:buAutoNum type="arabicPeriod"/>
            </a:pPr>
            <a:r>
              <a:rPr lang="en"/>
              <a:t>Click where the video is found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8"/>
          <p:cNvPicPr preferRelativeResize="0"/>
          <p:nvPr/>
        </p:nvPicPr>
        <p:blipFill rotWithShape="1">
          <a:blip r:embed="rId3">
            <a:alphaModFix/>
          </a:blip>
          <a:srcRect b="6076" l="0" r="0" t="0"/>
          <a:stretch/>
        </p:blipFill>
        <p:spPr>
          <a:xfrm>
            <a:off x="256032" y="146304"/>
            <a:ext cx="8622793" cy="4846320"/>
          </a:xfrm>
          <a:prstGeom prst="rect">
            <a:avLst/>
          </a:prstGeom>
          <a:noFill/>
          <a:ln>
            <a:noFill/>
          </a:ln>
        </p:spPr>
      </p:pic>
      <p:sp>
        <p:nvSpPr>
          <p:cNvPr id="283" name="Google Shape;283;p38"/>
          <p:cNvSpPr/>
          <p:nvPr/>
        </p:nvSpPr>
        <p:spPr>
          <a:xfrm>
            <a:off x="1404200" y="1697975"/>
            <a:ext cx="1301400" cy="198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8"/>
          <p:cNvCxnSpPr>
            <a:endCxn id="283" idx="3"/>
          </p:cNvCxnSpPr>
          <p:nvPr/>
        </p:nvCxnSpPr>
        <p:spPr>
          <a:xfrm flipH="1">
            <a:off x="2705600" y="1710425"/>
            <a:ext cx="706500" cy="8670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38"/>
          <p:cNvSpPr txBox="1"/>
          <p:nvPr/>
        </p:nvSpPr>
        <p:spPr>
          <a:xfrm>
            <a:off x="3146225" y="1473050"/>
            <a:ext cx="10164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Click here</a:t>
            </a:r>
            <a:endParaRPr>
              <a:latin typeface="Lato"/>
              <a:ea typeface="Lato"/>
              <a:cs typeface="Lato"/>
              <a:sym typeface="Lato"/>
            </a:endParaRPr>
          </a:p>
        </p:txBody>
      </p:sp>
      <p:pic>
        <p:nvPicPr>
          <p:cNvPr id="286" name="Google Shape;286;p38"/>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9"/>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292" name="Google Shape;292;p39"/>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Organizing Slides</a:t>
            </a:r>
            <a:endParaRPr/>
          </a:p>
        </p:txBody>
      </p:sp>
      <p:sp>
        <p:nvSpPr>
          <p:cNvPr id="298" name="Google Shape;298;p4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Duplicate</a:t>
            </a:r>
            <a:endParaRPr/>
          </a:p>
          <a:p>
            <a:pPr indent="-342900" lvl="0" marL="457200" rtl="0" algn="l">
              <a:spcBef>
                <a:spcPts val="0"/>
              </a:spcBef>
              <a:spcAft>
                <a:spcPts val="0"/>
              </a:spcAft>
              <a:buSzPts val="1800"/>
              <a:buChar char="●"/>
            </a:pPr>
            <a:r>
              <a:rPr lang="en"/>
              <a:t>Move</a:t>
            </a:r>
            <a:endParaRPr/>
          </a:p>
          <a:p>
            <a:pPr indent="-342900" lvl="0" marL="457200" rtl="0" algn="l">
              <a:spcBef>
                <a:spcPts val="0"/>
              </a:spcBef>
              <a:spcAft>
                <a:spcPts val="0"/>
              </a:spcAft>
              <a:buSzPts val="1800"/>
              <a:buChar char="●"/>
            </a:pPr>
            <a:r>
              <a:rPr lang="en"/>
              <a:t>Delete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en"/>
              <a:t>Transitions and Animations</a:t>
            </a:r>
            <a:endParaRPr/>
          </a:p>
        </p:txBody>
      </p:sp>
      <p:sp>
        <p:nvSpPr>
          <p:cNvPr id="304" name="Google Shape;304;p41"/>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a:t>Click on Insert-&gt;animation</a:t>
            </a:r>
            <a:endParaRPr/>
          </a:p>
          <a:p>
            <a:pPr indent="-317500" lvl="0" marL="457200" rtl="0" algn="l">
              <a:spcBef>
                <a:spcPts val="0"/>
              </a:spcBef>
              <a:spcAft>
                <a:spcPts val="0"/>
              </a:spcAft>
              <a:buSzPts val="1400"/>
              <a:buAutoNum type="arabicPeriod"/>
            </a:pPr>
            <a:r>
              <a:rPr lang="en"/>
              <a:t>Click on Slide</a:t>
            </a:r>
            <a:endParaRPr/>
          </a:p>
          <a:p>
            <a:pPr indent="-317500" lvl="0" marL="457200" rtl="0" algn="l">
              <a:spcBef>
                <a:spcPts val="0"/>
              </a:spcBef>
              <a:spcAft>
                <a:spcPts val="0"/>
              </a:spcAft>
              <a:buSzPts val="1400"/>
              <a:buAutoNum type="arabicPeriod"/>
            </a:pPr>
            <a:r>
              <a:rPr lang="en"/>
              <a:t>Choose the type of transition you would like</a:t>
            </a:r>
            <a:endParaRPr/>
          </a:p>
        </p:txBody>
      </p:sp>
      <p:sp>
        <p:nvSpPr>
          <p:cNvPr id="305" name="Google Shape;305;p41"/>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AutoNum type="arabicPeriod"/>
            </a:pPr>
            <a:r>
              <a:rPr lang="en"/>
              <a:t>Click on Insert-&gt;animation</a:t>
            </a:r>
            <a:endParaRPr/>
          </a:p>
          <a:p>
            <a:pPr indent="-317500" lvl="0" marL="457200" rtl="0" algn="l">
              <a:spcBef>
                <a:spcPts val="0"/>
              </a:spcBef>
              <a:spcAft>
                <a:spcPts val="0"/>
              </a:spcAft>
              <a:buSzPts val="1400"/>
              <a:buAutoNum type="arabicPeriod"/>
            </a:pPr>
            <a:r>
              <a:rPr lang="en"/>
              <a:t>Click on the thing you would like to animate</a:t>
            </a:r>
            <a:endParaRPr/>
          </a:p>
          <a:p>
            <a:pPr indent="-317500" lvl="0" marL="457200" rtl="0" algn="l">
              <a:spcBef>
                <a:spcPts val="0"/>
              </a:spcBef>
              <a:spcAft>
                <a:spcPts val="0"/>
              </a:spcAft>
              <a:buSzPts val="1400"/>
              <a:buAutoNum type="arabicPeriod"/>
            </a:pPr>
            <a:r>
              <a:rPr lang="en"/>
              <a:t>Choose the type of animation you would like and the timing</a:t>
            </a:r>
            <a:endParaRPr/>
          </a:p>
        </p:txBody>
      </p:sp>
      <p:sp>
        <p:nvSpPr>
          <p:cNvPr id="306" name="Google Shape;306;p41"/>
          <p:cNvSpPr txBox="1"/>
          <p:nvPr/>
        </p:nvSpPr>
        <p:spPr>
          <a:xfrm>
            <a:off x="2418650" y="1159600"/>
            <a:ext cx="16857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Transitions</a:t>
            </a:r>
            <a:endParaRPr sz="2400">
              <a:latin typeface="Lato"/>
              <a:ea typeface="Lato"/>
              <a:cs typeface="Lato"/>
              <a:sym typeface="Lato"/>
            </a:endParaRPr>
          </a:p>
        </p:txBody>
      </p:sp>
      <p:sp>
        <p:nvSpPr>
          <p:cNvPr id="307" name="Google Shape;307;p41"/>
          <p:cNvSpPr txBox="1"/>
          <p:nvPr/>
        </p:nvSpPr>
        <p:spPr>
          <a:xfrm>
            <a:off x="5612625" y="1159600"/>
            <a:ext cx="1747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Lato"/>
                <a:ea typeface="Lato"/>
                <a:cs typeface="Lato"/>
                <a:sym typeface="Lato"/>
              </a:rPr>
              <a:t>Animations</a:t>
            </a:r>
            <a:endParaRPr sz="24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5"/>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98" name="Google Shape;98;p15"/>
          <p:cNvSpPr/>
          <p:nvPr/>
        </p:nvSpPr>
        <p:spPr>
          <a:xfrm>
            <a:off x="315350" y="646325"/>
            <a:ext cx="334500" cy="359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nvSpPr>
        <p:spPr>
          <a:xfrm>
            <a:off x="210700" y="2144150"/>
            <a:ext cx="1090800" cy="6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Slide Navigation</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Pane</a:t>
            </a:r>
            <a:endParaRPr>
              <a:latin typeface="Lato"/>
              <a:ea typeface="Lato"/>
              <a:cs typeface="Lato"/>
              <a:sym typeface="Lato"/>
            </a:endParaRPr>
          </a:p>
        </p:txBody>
      </p:sp>
      <p:sp>
        <p:nvSpPr>
          <p:cNvPr id="100" name="Google Shape;100;p15"/>
          <p:cNvSpPr txBox="1"/>
          <p:nvPr/>
        </p:nvSpPr>
        <p:spPr>
          <a:xfrm>
            <a:off x="3551100" y="1860475"/>
            <a:ext cx="10908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Slide Pane</a:t>
            </a:r>
            <a:endParaRPr>
              <a:latin typeface="Lato"/>
              <a:ea typeface="Lato"/>
              <a:cs typeface="Lato"/>
              <a:sym typeface="Lato"/>
            </a:endParaRPr>
          </a:p>
        </p:txBody>
      </p:sp>
      <p:cxnSp>
        <p:nvCxnSpPr>
          <p:cNvPr id="101" name="Google Shape;101;p15"/>
          <p:cNvCxnSpPr>
            <a:endCxn id="98" idx="2"/>
          </p:cNvCxnSpPr>
          <p:nvPr/>
        </p:nvCxnSpPr>
        <p:spPr>
          <a:xfrm rot="10800000">
            <a:off x="482600" y="1005725"/>
            <a:ext cx="675600" cy="644400"/>
          </a:xfrm>
          <a:prstGeom prst="straightConnector1">
            <a:avLst/>
          </a:prstGeom>
          <a:noFill/>
          <a:ln cap="flat" cmpd="sng" w="9525">
            <a:solidFill>
              <a:schemeClr val="dk2"/>
            </a:solidFill>
            <a:prstDash val="solid"/>
            <a:round/>
            <a:headEnd len="med" w="med" type="none"/>
            <a:tailEnd len="med" w="med" type="triangle"/>
          </a:ln>
        </p:spPr>
      </p:cxnSp>
      <p:sp>
        <p:nvSpPr>
          <p:cNvPr id="102" name="Google Shape;102;p15"/>
          <p:cNvSpPr txBox="1"/>
          <p:nvPr/>
        </p:nvSpPr>
        <p:spPr>
          <a:xfrm>
            <a:off x="819850" y="1501500"/>
            <a:ext cx="1698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Navigate to Slide Home Page</a:t>
            </a:r>
            <a:endParaRPr>
              <a:latin typeface="Lato"/>
              <a:ea typeface="Lato"/>
              <a:cs typeface="Lato"/>
              <a:sym typeface="Lato"/>
            </a:endParaRPr>
          </a:p>
        </p:txBody>
      </p:sp>
      <p:cxnSp>
        <p:nvCxnSpPr>
          <p:cNvPr id="103" name="Google Shape;103;p15"/>
          <p:cNvCxnSpPr/>
          <p:nvPr/>
        </p:nvCxnSpPr>
        <p:spPr>
          <a:xfrm flipH="1">
            <a:off x="1704225" y="2540775"/>
            <a:ext cx="700200" cy="229200"/>
          </a:xfrm>
          <a:prstGeom prst="straightConnector1">
            <a:avLst/>
          </a:prstGeom>
          <a:noFill/>
          <a:ln cap="flat" cmpd="sng" w="9525">
            <a:solidFill>
              <a:schemeClr val="dk2"/>
            </a:solidFill>
            <a:prstDash val="solid"/>
            <a:round/>
            <a:headEnd len="med" w="med" type="none"/>
            <a:tailEnd len="med" w="med" type="triangle"/>
          </a:ln>
        </p:spPr>
      </p:cxnSp>
      <p:cxnSp>
        <p:nvCxnSpPr>
          <p:cNvPr id="104" name="Google Shape;104;p15"/>
          <p:cNvCxnSpPr/>
          <p:nvPr/>
        </p:nvCxnSpPr>
        <p:spPr>
          <a:xfrm flipH="1" rot="10800000">
            <a:off x="2491200" y="1394225"/>
            <a:ext cx="285000" cy="1035000"/>
          </a:xfrm>
          <a:prstGeom prst="straightConnector1">
            <a:avLst/>
          </a:prstGeom>
          <a:noFill/>
          <a:ln cap="flat" cmpd="sng" w="9525">
            <a:solidFill>
              <a:schemeClr val="dk2"/>
            </a:solidFill>
            <a:prstDash val="solid"/>
            <a:round/>
            <a:headEnd len="med" w="med" type="none"/>
            <a:tailEnd len="med" w="med" type="triangle"/>
          </a:ln>
        </p:spPr>
      </p:cxnSp>
      <p:sp>
        <p:nvSpPr>
          <p:cNvPr id="105" name="Google Shape;105;p15"/>
          <p:cNvSpPr txBox="1"/>
          <p:nvPr/>
        </p:nvSpPr>
        <p:spPr>
          <a:xfrm>
            <a:off x="2315825" y="2340625"/>
            <a:ext cx="7311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Rulers</a:t>
            </a:r>
            <a:endParaRPr>
              <a:latin typeface="Lato"/>
              <a:ea typeface="Lato"/>
              <a:cs typeface="Lato"/>
              <a:sym typeface="Lato"/>
            </a:endParaRPr>
          </a:p>
        </p:txBody>
      </p:sp>
      <p:sp>
        <p:nvSpPr>
          <p:cNvPr id="106" name="Google Shape;106;p15"/>
          <p:cNvSpPr/>
          <p:nvPr/>
        </p:nvSpPr>
        <p:spPr>
          <a:xfrm>
            <a:off x="391550" y="1018150"/>
            <a:ext cx="6519300" cy="24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672950" y="844625"/>
            <a:ext cx="3309300" cy="161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672950" y="677250"/>
            <a:ext cx="1177500" cy="179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6967250" y="633925"/>
            <a:ext cx="1535100" cy="3594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 name="Google Shape;110;p15"/>
          <p:cNvCxnSpPr/>
          <p:nvPr/>
        </p:nvCxnSpPr>
        <p:spPr>
          <a:xfrm flipH="1" rot="10800000">
            <a:off x="7076950" y="1301375"/>
            <a:ext cx="173700" cy="83040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15"/>
          <p:cNvSpPr txBox="1"/>
          <p:nvPr/>
        </p:nvSpPr>
        <p:spPr>
          <a:xfrm>
            <a:off x="6556425" y="2030775"/>
            <a:ext cx="8490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Themes Menu</a:t>
            </a:r>
            <a:endParaRPr>
              <a:latin typeface="Lato"/>
              <a:ea typeface="Lato"/>
              <a:cs typeface="Lato"/>
              <a:sym typeface="Lato"/>
            </a:endParaRPr>
          </a:p>
        </p:txBody>
      </p:sp>
      <p:cxnSp>
        <p:nvCxnSpPr>
          <p:cNvPr id="112" name="Google Shape;112;p15"/>
          <p:cNvCxnSpPr>
            <a:endCxn id="108" idx="3"/>
          </p:cNvCxnSpPr>
          <p:nvPr/>
        </p:nvCxnSpPr>
        <p:spPr>
          <a:xfrm flipH="1">
            <a:off x="1850450" y="692700"/>
            <a:ext cx="1127700" cy="74400"/>
          </a:xfrm>
          <a:prstGeom prst="straightConnector1">
            <a:avLst/>
          </a:prstGeom>
          <a:noFill/>
          <a:ln cap="flat" cmpd="sng" w="9525">
            <a:solidFill>
              <a:schemeClr val="dk2"/>
            </a:solidFill>
            <a:prstDash val="solid"/>
            <a:round/>
            <a:headEnd len="med" w="med" type="none"/>
            <a:tailEnd len="med" w="med" type="triangle"/>
          </a:ln>
        </p:spPr>
      </p:cxnSp>
      <p:sp>
        <p:nvSpPr>
          <p:cNvPr id="113" name="Google Shape;113;p15"/>
          <p:cNvSpPr txBox="1"/>
          <p:nvPr/>
        </p:nvSpPr>
        <p:spPr>
          <a:xfrm>
            <a:off x="2889625" y="458575"/>
            <a:ext cx="8490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Title</a:t>
            </a:r>
            <a:endParaRPr>
              <a:latin typeface="Lato"/>
              <a:ea typeface="Lato"/>
              <a:cs typeface="Lato"/>
              <a:sym typeface="Lato"/>
            </a:endParaRPr>
          </a:p>
        </p:txBody>
      </p:sp>
      <p:cxnSp>
        <p:nvCxnSpPr>
          <p:cNvPr id="114" name="Google Shape;114;p15"/>
          <p:cNvCxnSpPr>
            <a:endCxn id="107" idx="3"/>
          </p:cNvCxnSpPr>
          <p:nvPr/>
        </p:nvCxnSpPr>
        <p:spPr>
          <a:xfrm flipH="1">
            <a:off x="3982250" y="745475"/>
            <a:ext cx="993300" cy="179700"/>
          </a:xfrm>
          <a:prstGeom prst="straightConnector1">
            <a:avLst/>
          </a:prstGeom>
          <a:noFill/>
          <a:ln cap="flat" cmpd="sng" w="9525">
            <a:solidFill>
              <a:schemeClr val="dk2"/>
            </a:solidFill>
            <a:prstDash val="solid"/>
            <a:round/>
            <a:headEnd len="med" w="med" type="none"/>
            <a:tailEnd len="med" w="med" type="triangle"/>
          </a:ln>
        </p:spPr>
      </p:cxnSp>
      <p:cxnSp>
        <p:nvCxnSpPr>
          <p:cNvPr id="115" name="Google Shape;115;p15"/>
          <p:cNvCxnSpPr/>
          <p:nvPr/>
        </p:nvCxnSpPr>
        <p:spPr>
          <a:xfrm rot="10800000">
            <a:off x="5403775" y="1227000"/>
            <a:ext cx="0" cy="39660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5"/>
          <p:cNvSpPr txBox="1"/>
          <p:nvPr/>
        </p:nvSpPr>
        <p:spPr>
          <a:xfrm>
            <a:off x="5118700" y="1483600"/>
            <a:ext cx="993300" cy="35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Shortcuts Toolbar</a:t>
            </a:r>
            <a:endParaRPr>
              <a:latin typeface="Lato"/>
              <a:ea typeface="Lato"/>
              <a:cs typeface="Lato"/>
              <a:sym typeface="Lato"/>
            </a:endParaRPr>
          </a:p>
        </p:txBody>
      </p:sp>
      <p:sp>
        <p:nvSpPr>
          <p:cNvPr id="117" name="Google Shape;117;p15"/>
          <p:cNvSpPr txBox="1"/>
          <p:nvPr/>
        </p:nvSpPr>
        <p:spPr>
          <a:xfrm>
            <a:off x="4619275" y="469125"/>
            <a:ext cx="1313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Menu Toolbar</a:t>
            </a:r>
            <a:endParaRPr>
              <a:latin typeface="Lato"/>
              <a:ea typeface="Lato"/>
              <a:cs typeface="Lato"/>
              <a:sym typeface="Lato"/>
            </a:endParaRPr>
          </a:p>
        </p:txBody>
      </p:sp>
      <p:cxnSp>
        <p:nvCxnSpPr>
          <p:cNvPr id="118" name="Google Shape;118;p15"/>
          <p:cNvCxnSpPr/>
          <p:nvPr/>
        </p:nvCxnSpPr>
        <p:spPr>
          <a:xfrm flipH="1" rot="10800000">
            <a:off x="6147400" y="979100"/>
            <a:ext cx="805800" cy="1103100"/>
          </a:xfrm>
          <a:prstGeom prst="straightConnector1">
            <a:avLst/>
          </a:prstGeom>
          <a:noFill/>
          <a:ln cap="flat" cmpd="sng" w="9525">
            <a:solidFill>
              <a:schemeClr val="dk2"/>
            </a:solidFill>
            <a:prstDash val="solid"/>
            <a:round/>
            <a:headEnd len="med" w="med" type="none"/>
            <a:tailEnd len="med" w="med" type="triangle"/>
          </a:ln>
        </p:spPr>
      </p:cxnSp>
      <p:sp>
        <p:nvSpPr>
          <p:cNvPr id="119" name="Google Shape;119;p15"/>
          <p:cNvSpPr txBox="1"/>
          <p:nvPr/>
        </p:nvSpPr>
        <p:spPr>
          <a:xfrm>
            <a:off x="5271100" y="1927950"/>
            <a:ext cx="1475100" cy="6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Collaboration and Presentation Tools</a:t>
            </a:r>
            <a:endParaRPr>
              <a:latin typeface="Lato"/>
              <a:ea typeface="Lato"/>
              <a:cs typeface="Lato"/>
              <a:sym typeface="Lato"/>
            </a:endParaRPr>
          </a:p>
        </p:txBody>
      </p:sp>
      <p:sp>
        <p:nvSpPr>
          <p:cNvPr id="120" name="Google Shape;120;p15"/>
          <p:cNvSpPr txBox="1"/>
          <p:nvPr/>
        </p:nvSpPr>
        <p:spPr>
          <a:xfrm>
            <a:off x="3036525" y="4684925"/>
            <a:ext cx="675600" cy="3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Notes</a:t>
            </a:r>
            <a:endParaRPr>
              <a:latin typeface="Lato"/>
              <a:ea typeface="Lato"/>
              <a:cs typeface="Lato"/>
              <a:sym typeface="Lato"/>
            </a:endParaRPr>
          </a:p>
        </p:txBody>
      </p:sp>
      <p:pic>
        <p:nvPicPr>
          <p:cNvPr id="121" name="Google Shape;121;p15"/>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2"/>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313" name="Google Shape;313;p42"/>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p43"/>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19" name="Google Shape;319;p43"/>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4"/>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325" name="Google Shape;325;p44"/>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31" name="Google Shape;331;p45"/>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Timer Version 1</a:t>
            </a:r>
            <a:endParaRPr/>
          </a:p>
        </p:txBody>
      </p:sp>
      <p:sp>
        <p:nvSpPr>
          <p:cNvPr id="337" name="Google Shape;337;p4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lang="en" sz="1600"/>
              <a:t>Insert text box</a:t>
            </a:r>
            <a:endParaRPr sz="1600"/>
          </a:p>
          <a:p>
            <a:pPr indent="-330200" lvl="0" marL="457200" rtl="0" algn="l">
              <a:spcBef>
                <a:spcPts val="0"/>
              </a:spcBef>
              <a:spcAft>
                <a:spcPts val="0"/>
              </a:spcAft>
              <a:buSzPts val="1600"/>
              <a:buAutoNum type="arabicPeriod"/>
            </a:pPr>
            <a:r>
              <a:rPr lang="en" sz="1600"/>
              <a:t>Type the number you want to start with in that text box</a:t>
            </a:r>
            <a:endParaRPr sz="1600"/>
          </a:p>
          <a:p>
            <a:pPr indent="-330200" lvl="0" marL="457200" rtl="0" algn="l">
              <a:spcBef>
                <a:spcPts val="0"/>
              </a:spcBef>
              <a:spcAft>
                <a:spcPts val="0"/>
              </a:spcAft>
              <a:buSzPts val="1600"/>
              <a:buAutoNum type="arabicPeriod"/>
            </a:pPr>
            <a:r>
              <a:rPr lang="en" sz="1600"/>
              <a:t>Format the text box to how you want it</a:t>
            </a:r>
            <a:endParaRPr sz="1600"/>
          </a:p>
          <a:p>
            <a:pPr indent="-330200" lvl="0" marL="457200" rtl="0" algn="l">
              <a:spcBef>
                <a:spcPts val="0"/>
              </a:spcBef>
              <a:spcAft>
                <a:spcPts val="0"/>
              </a:spcAft>
              <a:buSzPts val="1600"/>
              <a:buAutoNum type="arabicPeriod"/>
            </a:pPr>
            <a:r>
              <a:rPr lang="en" sz="1600"/>
              <a:t>Copy and paste the text box and change the number until you have all the numbers you want</a:t>
            </a:r>
            <a:endParaRPr sz="1600"/>
          </a:p>
          <a:p>
            <a:pPr indent="-330200" lvl="0" marL="457200" rtl="0" algn="l">
              <a:spcBef>
                <a:spcPts val="0"/>
              </a:spcBef>
              <a:spcAft>
                <a:spcPts val="0"/>
              </a:spcAft>
              <a:buSzPts val="1600"/>
              <a:buAutoNum type="arabicPeriod"/>
            </a:pPr>
            <a:r>
              <a:rPr lang="en" sz="1600"/>
              <a:t>Add exit animation to all of the text boxes in the order of the numbers</a:t>
            </a:r>
            <a:endParaRPr sz="1600"/>
          </a:p>
          <a:p>
            <a:pPr indent="-330200" lvl="0" marL="457200" rtl="0" algn="l">
              <a:spcBef>
                <a:spcPts val="0"/>
              </a:spcBef>
              <a:spcAft>
                <a:spcPts val="0"/>
              </a:spcAft>
              <a:buSzPts val="1600"/>
              <a:buAutoNum type="arabicPeriod"/>
            </a:pPr>
            <a:r>
              <a:rPr lang="en" sz="1600"/>
              <a:t>Give a one second delay, and have each text box after start automatically</a:t>
            </a:r>
            <a:endParaRPr sz="1600"/>
          </a:p>
          <a:p>
            <a:pPr indent="-330200" lvl="0" marL="457200" rtl="0" algn="l">
              <a:spcBef>
                <a:spcPts val="0"/>
              </a:spcBef>
              <a:spcAft>
                <a:spcPts val="0"/>
              </a:spcAft>
              <a:buSzPts val="1600"/>
              <a:buAutoNum type="arabicPeriod"/>
            </a:pPr>
            <a:r>
              <a:rPr lang="en" sz="1600"/>
              <a:t>Place the text boxes where you would like them</a:t>
            </a:r>
            <a:endParaRPr/>
          </a:p>
        </p:txBody>
      </p:sp>
      <p:sp>
        <p:nvSpPr>
          <p:cNvPr id="338" name="Google Shape;338;p46"/>
          <p:cNvSpPr txBox="1"/>
          <p:nvPr/>
        </p:nvSpPr>
        <p:spPr>
          <a:xfrm>
            <a:off x="611000" y="495750"/>
            <a:ext cx="1338600" cy="101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Lato"/>
                <a:ea typeface="Lato"/>
                <a:cs typeface="Lato"/>
                <a:sym typeface="Lato"/>
              </a:rPr>
              <a:t>1</a:t>
            </a:r>
            <a:endParaRPr sz="6000">
              <a:latin typeface="Lato"/>
              <a:ea typeface="Lato"/>
              <a:cs typeface="Lato"/>
              <a:sym typeface="Lato"/>
            </a:endParaRPr>
          </a:p>
        </p:txBody>
      </p:sp>
      <p:sp>
        <p:nvSpPr>
          <p:cNvPr id="339" name="Google Shape;339;p46"/>
          <p:cNvSpPr txBox="1"/>
          <p:nvPr/>
        </p:nvSpPr>
        <p:spPr>
          <a:xfrm>
            <a:off x="611000" y="495750"/>
            <a:ext cx="1338600" cy="101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Lato"/>
                <a:ea typeface="Lato"/>
                <a:cs typeface="Lato"/>
                <a:sym typeface="Lato"/>
              </a:rPr>
              <a:t>2</a:t>
            </a:r>
            <a:endParaRPr sz="6000">
              <a:latin typeface="Lato"/>
              <a:ea typeface="Lato"/>
              <a:cs typeface="Lato"/>
              <a:sym typeface="Lato"/>
            </a:endParaRPr>
          </a:p>
        </p:txBody>
      </p:sp>
      <p:sp>
        <p:nvSpPr>
          <p:cNvPr id="340" name="Google Shape;340;p46"/>
          <p:cNvSpPr txBox="1"/>
          <p:nvPr/>
        </p:nvSpPr>
        <p:spPr>
          <a:xfrm>
            <a:off x="611000" y="495750"/>
            <a:ext cx="1338600" cy="101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Lato"/>
                <a:ea typeface="Lato"/>
                <a:cs typeface="Lato"/>
                <a:sym typeface="Lato"/>
              </a:rPr>
              <a:t>3</a:t>
            </a:r>
            <a:endParaRPr sz="6000">
              <a:latin typeface="Lato"/>
              <a:ea typeface="Lato"/>
              <a:cs typeface="Lato"/>
              <a:sym typeface="Lato"/>
            </a:endParaRPr>
          </a:p>
        </p:txBody>
      </p:sp>
      <p:sp>
        <p:nvSpPr>
          <p:cNvPr id="341" name="Google Shape;341;p46"/>
          <p:cNvSpPr txBox="1"/>
          <p:nvPr/>
        </p:nvSpPr>
        <p:spPr>
          <a:xfrm>
            <a:off x="611000" y="495750"/>
            <a:ext cx="1338600" cy="101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Lato"/>
                <a:ea typeface="Lato"/>
                <a:cs typeface="Lato"/>
                <a:sym typeface="Lato"/>
              </a:rPr>
              <a:t>4</a:t>
            </a:r>
            <a:endParaRPr sz="6000">
              <a:latin typeface="Lato"/>
              <a:ea typeface="Lato"/>
              <a:cs typeface="Lato"/>
              <a:sym typeface="Lato"/>
            </a:endParaRPr>
          </a:p>
        </p:txBody>
      </p:sp>
      <p:sp>
        <p:nvSpPr>
          <p:cNvPr id="342" name="Google Shape;342;p46"/>
          <p:cNvSpPr txBox="1"/>
          <p:nvPr/>
        </p:nvSpPr>
        <p:spPr>
          <a:xfrm>
            <a:off x="611000" y="495750"/>
            <a:ext cx="1338600" cy="10164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latin typeface="Lato"/>
                <a:ea typeface="Lato"/>
                <a:cs typeface="Lato"/>
                <a:sym typeface="Lato"/>
              </a:rPr>
              <a:t>5</a:t>
            </a:r>
            <a:endParaRPr sz="6000">
              <a:latin typeface="Lato"/>
              <a:ea typeface="Lato"/>
              <a:cs typeface="Lato"/>
              <a:sym typeface="Lato"/>
            </a:endParaRPr>
          </a:p>
        </p:txBody>
      </p:sp>
      <p:sp>
        <p:nvSpPr>
          <p:cNvPr id="343" name="Google Shape;343;p46"/>
          <p:cNvSpPr txBox="1"/>
          <p:nvPr/>
        </p:nvSpPr>
        <p:spPr>
          <a:xfrm>
            <a:off x="384225" y="1697975"/>
            <a:ext cx="17352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five seconds long</a:t>
            </a:r>
            <a:endParaRPr>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7"/>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349" name="Google Shape;349;p47"/>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8"/>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355" name="Google Shape;355;p48"/>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49"/>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61" name="Google Shape;361;p49"/>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50"/>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67" name="Google Shape;367;p50"/>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pic>
        <p:nvPicPr>
          <p:cNvPr id="372" name="Google Shape;372;p51"/>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73" name="Google Shape;373;p51"/>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a Theme</a:t>
            </a:r>
            <a:endParaRPr/>
          </a:p>
        </p:txBody>
      </p:sp>
      <p:sp>
        <p:nvSpPr>
          <p:cNvPr id="127" name="Google Shape;127;p1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Look through the Theme section</a:t>
            </a:r>
            <a:endParaRPr/>
          </a:p>
          <a:p>
            <a:pPr indent="-342900" lvl="0" marL="457200" rtl="0" algn="l">
              <a:spcBef>
                <a:spcPts val="0"/>
              </a:spcBef>
              <a:spcAft>
                <a:spcPts val="0"/>
              </a:spcAft>
              <a:buSzPts val="1800"/>
              <a:buAutoNum type="arabicPeriod"/>
            </a:pPr>
            <a:r>
              <a:rPr lang="en"/>
              <a:t>Click on the themes to preview them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How to Change the Theme After closing the section:</a:t>
            </a:r>
            <a:endParaRPr/>
          </a:p>
          <a:p>
            <a:pPr indent="-342900" lvl="0" marL="457200" rtl="0" algn="l">
              <a:spcBef>
                <a:spcPts val="1200"/>
              </a:spcBef>
              <a:spcAft>
                <a:spcPts val="0"/>
              </a:spcAft>
              <a:buSzPts val="1800"/>
              <a:buAutoNum type="arabicPeriod"/>
            </a:pPr>
            <a:r>
              <a:rPr lang="en"/>
              <a:t>Click on the Slide Menu</a:t>
            </a:r>
            <a:endParaRPr/>
          </a:p>
          <a:p>
            <a:pPr indent="-342900" lvl="0" marL="457200" rtl="0" algn="l">
              <a:spcBef>
                <a:spcPts val="0"/>
              </a:spcBef>
              <a:spcAft>
                <a:spcPts val="0"/>
              </a:spcAft>
              <a:buSzPts val="1800"/>
              <a:buAutoNum type="arabicPeriod"/>
            </a:pPr>
            <a:r>
              <a:rPr lang="en"/>
              <a:t>Click on change theme</a:t>
            </a:r>
            <a:endParaRPr/>
          </a:p>
          <a:p>
            <a:pPr indent="-342900" lvl="0" marL="457200" rtl="0" algn="l">
              <a:spcBef>
                <a:spcPts val="0"/>
              </a:spcBef>
              <a:spcAft>
                <a:spcPts val="0"/>
              </a:spcAft>
              <a:buSzPts val="1800"/>
              <a:buAutoNum type="arabicPeriod"/>
            </a:pPr>
            <a:r>
              <a:rPr lang="en"/>
              <a:t>Choose theme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id="378" name="Google Shape;378;p52"/>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79" name="Google Shape;379;p52"/>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Timer Version 2</a:t>
            </a:r>
            <a:endParaRPr/>
          </a:p>
        </p:txBody>
      </p:sp>
      <p:sp>
        <p:nvSpPr>
          <p:cNvPr id="385" name="Google Shape;385;p5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Choose a shape for the timer bar</a:t>
            </a:r>
            <a:endParaRPr/>
          </a:p>
          <a:p>
            <a:pPr indent="-342900" lvl="0" marL="457200" rtl="0" algn="l">
              <a:spcBef>
                <a:spcPts val="0"/>
              </a:spcBef>
              <a:spcAft>
                <a:spcPts val="0"/>
              </a:spcAft>
              <a:buSzPts val="1800"/>
              <a:buAutoNum type="arabicPeriod"/>
            </a:pPr>
            <a:r>
              <a:rPr lang="en"/>
              <a:t>animations-&gt;fly out to the left (or right)</a:t>
            </a:r>
            <a:endParaRPr/>
          </a:p>
          <a:p>
            <a:pPr indent="-342900" lvl="0" marL="457200" rtl="0" algn="l">
              <a:spcBef>
                <a:spcPts val="0"/>
              </a:spcBef>
              <a:spcAft>
                <a:spcPts val="0"/>
              </a:spcAft>
              <a:buSzPts val="1800"/>
              <a:buAutoNum type="arabicPeriod"/>
            </a:pPr>
            <a:r>
              <a:rPr lang="en"/>
              <a:t>Set duration to how long you want the timer to be</a:t>
            </a:r>
            <a:endParaRPr/>
          </a:p>
        </p:txBody>
      </p:sp>
      <p:sp>
        <p:nvSpPr>
          <p:cNvPr id="386" name="Google Shape;386;p53"/>
          <p:cNvSpPr/>
          <p:nvPr/>
        </p:nvSpPr>
        <p:spPr>
          <a:xfrm>
            <a:off x="0" y="3500150"/>
            <a:ext cx="9144000" cy="669300"/>
          </a:xfrm>
          <a:prstGeom prst="roundRect">
            <a:avLst>
              <a:gd fmla="val 16667"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3"/>
          <p:cNvSpPr txBox="1"/>
          <p:nvPr/>
        </p:nvSpPr>
        <p:spPr>
          <a:xfrm>
            <a:off x="384225" y="2840975"/>
            <a:ext cx="1735200" cy="5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This is five seconds long</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5000"/>
                                        <p:tgtEl>
                                          <p:spTgt spid="386"/>
                                        </p:tgtEl>
                                        <p:attrNameLst>
                                          <p:attrName>ppt_x</p:attrName>
                                        </p:attrNameLst>
                                      </p:cBhvr>
                                      <p:tavLst>
                                        <p:tav fmla="" tm="0">
                                          <p:val>
                                            <p:strVal val="#ppt_x"/>
                                          </p:val>
                                        </p:tav>
                                        <p:tav fmla="" tm="100000">
                                          <p:val>
                                            <p:strVal val="#ppt_x-1"/>
                                          </p:val>
                                        </p:tav>
                                      </p:tavLst>
                                    </p:anim>
                                    <p:set>
                                      <p:cBhvr>
                                        <p:cTn dur="1" fill="hold">
                                          <p:stCondLst>
                                            <p:cond delay="5000"/>
                                          </p:stCondLst>
                                        </p:cTn>
                                        <p:tgtEl>
                                          <p:spTgt spid="3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54"/>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393" name="Google Shape;393;p54"/>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id="398" name="Google Shape;398;p55"/>
          <p:cNvPicPr preferRelativeResize="0"/>
          <p:nvPr/>
        </p:nvPicPr>
        <p:blipFill rotWithShape="1">
          <a:blip r:embed="rId3">
            <a:alphaModFix/>
          </a:blip>
          <a:srcRect b="6331" l="0" r="0" t="0"/>
          <a:stretch/>
        </p:blipFill>
        <p:spPr>
          <a:xfrm>
            <a:off x="256032" y="146304"/>
            <a:ext cx="8622793" cy="4846320"/>
          </a:xfrm>
          <a:prstGeom prst="rect">
            <a:avLst/>
          </a:prstGeom>
          <a:noFill/>
          <a:ln>
            <a:noFill/>
          </a:ln>
        </p:spPr>
      </p:pic>
      <p:pic>
        <p:nvPicPr>
          <p:cNvPr id="399" name="Google Shape;399;p55"/>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56"/>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405" name="Google Shape;405;p56"/>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Speaker Notes</a:t>
            </a:r>
            <a:endParaRPr/>
          </a:p>
        </p:txBody>
      </p:sp>
      <p:sp>
        <p:nvSpPr>
          <p:cNvPr id="411" name="Google Shape;411;p5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Click on the section on the bottom</a:t>
            </a:r>
            <a:endParaRPr/>
          </a:p>
          <a:p>
            <a:pPr indent="-342900" lvl="0" marL="457200" rtl="0" algn="l">
              <a:spcBef>
                <a:spcPts val="0"/>
              </a:spcBef>
              <a:spcAft>
                <a:spcPts val="0"/>
              </a:spcAft>
              <a:buSzPts val="1800"/>
              <a:buAutoNum type="arabicPeriod"/>
            </a:pPr>
            <a:r>
              <a:rPr lang="en"/>
              <a:t>Add </a:t>
            </a:r>
            <a:r>
              <a:rPr lang="en"/>
              <a:t>explanations</a:t>
            </a:r>
            <a:r>
              <a:rPr lang="en"/>
              <a:t> of things that are present on the screen</a:t>
            </a:r>
            <a:endParaRPr/>
          </a:p>
        </p:txBody>
      </p:sp>
      <p:sp>
        <p:nvSpPr>
          <p:cNvPr id="412" name="Google Shape;412;p57"/>
          <p:cNvSpPr txBox="1"/>
          <p:nvPr/>
        </p:nvSpPr>
        <p:spPr>
          <a:xfrm>
            <a:off x="111500" y="1873400"/>
            <a:ext cx="2096400" cy="16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Why use speaker notes?</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Less words on slide=less direct reading</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Appear more professional in the presentation</a:t>
            </a:r>
            <a:endParaRPr>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p58"/>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cxnSp>
        <p:nvCxnSpPr>
          <p:cNvPr id="418" name="Google Shape;418;p58"/>
          <p:cNvCxnSpPr/>
          <p:nvPr/>
        </p:nvCxnSpPr>
        <p:spPr>
          <a:xfrm>
            <a:off x="2094550" y="3761200"/>
            <a:ext cx="67500" cy="990900"/>
          </a:xfrm>
          <a:prstGeom prst="straightConnector1">
            <a:avLst/>
          </a:prstGeom>
          <a:noFill/>
          <a:ln cap="flat" cmpd="sng" w="9525">
            <a:solidFill>
              <a:schemeClr val="dk2"/>
            </a:solidFill>
            <a:prstDash val="solid"/>
            <a:round/>
            <a:headEnd len="med" w="med" type="none"/>
            <a:tailEnd len="med" w="med" type="triangle"/>
          </a:ln>
        </p:spPr>
      </p:cxnSp>
      <p:sp>
        <p:nvSpPr>
          <p:cNvPr id="419" name="Google Shape;419;p58"/>
          <p:cNvSpPr txBox="1"/>
          <p:nvPr/>
        </p:nvSpPr>
        <p:spPr>
          <a:xfrm>
            <a:off x="1701650" y="3280825"/>
            <a:ext cx="12519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Write notes here</a:t>
            </a:r>
            <a:endParaRPr>
              <a:latin typeface="Lato"/>
              <a:ea typeface="Lato"/>
              <a:cs typeface="Lato"/>
              <a:sym typeface="Lato"/>
            </a:endParaRPr>
          </a:p>
        </p:txBody>
      </p:sp>
      <p:pic>
        <p:nvPicPr>
          <p:cNvPr id="420" name="Google Shape;420;p58"/>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id="425" name="Google Shape;425;p59"/>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pic>
        <p:nvPicPr>
          <p:cNvPr id="426" name="Google Shape;426;p59"/>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Present</a:t>
            </a:r>
            <a:endParaRPr/>
          </a:p>
        </p:txBody>
      </p:sp>
      <p:sp>
        <p:nvSpPr>
          <p:cNvPr id="432" name="Google Shape;432;p6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For basic presenting, click on “Present”</a:t>
            </a:r>
            <a:endParaRPr/>
          </a:p>
          <a:p>
            <a:pPr indent="0" lvl="0" marL="0" rtl="0" algn="l">
              <a:spcBef>
                <a:spcPts val="1200"/>
              </a:spcBef>
              <a:spcAft>
                <a:spcPts val="1200"/>
              </a:spcAft>
              <a:buNone/>
            </a:pPr>
            <a:r>
              <a:rPr lang="en"/>
              <a:t>For other presenting styles, click on the arrow next to “Present” to choose how you want to present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61"/>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438" name="Google Shape;438;p61"/>
          <p:cNvSpPr/>
          <p:nvPr/>
        </p:nvSpPr>
        <p:spPr>
          <a:xfrm>
            <a:off x="6955975" y="639250"/>
            <a:ext cx="923400" cy="382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 name="Google Shape;439;p61"/>
          <p:cNvCxnSpPr>
            <a:endCxn id="438" idx="2"/>
          </p:cNvCxnSpPr>
          <p:nvPr/>
        </p:nvCxnSpPr>
        <p:spPr>
          <a:xfrm flipH="1" rot="10800000">
            <a:off x="7293775" y="1022050"/>
            <a:ext cx="123900" cy="900900"/>
          </a:xfrm>
          <a:prstGeom prst="straightConnector1">
            <a:avLst/>
          </a:prstGeom>
          <a:noFill/>
          <a:ln cap="flat" cmpd="sng" w="9525">
            <a:solidFill>
              <a:schemeClr val="dk2"/>
            </a:solidFill>
            <a:prstDash val="solid"/>
            <a:round/>
            <a:headEnd len="med" w="med" type="none"/>
            <a:tailEnd len="med" w="med" type="triangle"/>
          </a:ln>
        </p:spPr>
      </p:cxnSp>
      <p:sp>
        <p:nvSpPr>
          <p:cNvPr id="440" name="Google Shape;440;p61"/>
          <p:cNvSpPr txBox="1"/>
          <p:nvPr/>
        </p:nvSpPr>
        <p:spPr>
          <a:xfrm>
            <a:off x="7094475" y="1770625"/>
            <a:ext cx="1148700" cy="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Click here</a:t>
            </a:r>
            <a:endParaRPr>
              <a:latin typeface="Lato"/>
              <a:ea typeface="Lato"/>
              <a:cs typeface="Lato"/>
              <a:sym typeface="Lato"/>
            </a:endParaRPr>
          </a:p>
        </p:txBody>
      </p:sp>
      <p:pic>
        <p:nvPicPr>
          <p:cNvPr id="441" name="Google Shape;441;p61"/>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7"/>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133" name="Google Shape;133;p17"/>
          <p:cNvSpPr/>
          <p:nvPr/>
        </p:nvSpPr>
        <p:spPr>
          <a:xfrm>
            <a:off x="4360850" y="782650"/>
            <a:ext cx="1177500" cy="210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17"/>
          <p:cNvCxnSpPr/>
          <p:nvPr/>
        </p:nvCxnSpPr>
        <p:spPr>
          <a:xfrm flipH="1" rot="10800000">
            <a:off x="5403775" y="941875"/>
            <a:ext cx="49500" cy="780900"/>
          </a:xfrm>
          <a:prstGeom prst="straightConnector1">
            <a:avLst/>
          </a:prstGeom>
          <a:noFill/>
          <a:ln cap="flat" cmpd="sng" w="9525">
            <a:solidFill>
              <a:schemeClr val="dk2"/>
            </a:solidFill>
            <a:prstDash val="solid"/>
            <a:round/>
            <a:headEnd len="med" w="med" type="none"/>
            <a:tailEnd len="med" w="med" type="triangle"/>
          </a:ln>
        </p:spPr>
      </p:cxnSp>
      <p:sp>
        <p:nvSpPr>
          <p:cNvPr id="135" name="Google Shape;135;p17"/>
          <p:cNvSpPr txBox="1"/>
          <p:nvPr/>
        </p:nvSpPr>
        <p:spPr>
          <a:xfrm>
            <a:off x="5077850" y="1616275"/>
            <a:ext cx="1177500" cy="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Saved Changes Notification</a:t>
            </a:r>
            <a:endParaRPr>
              <a:latin typeface="Lato"/>
              <a:ea typeface="Lato"/>
              <a:cs typeface="Lato"/>
              <a:sym typeface="Lato"/>
            </a:endParaRPr>
          </a:p>
        </p:txBody>
      </p:sp>
      <p:pic>
        <p:nvPicPr>
          <p:cNvPr id="136" name="Google Shape;136;p17"/>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pic>
        <p:nvPicPr>
          <p:cNvPr id="446" name="Google Shape;446;p62"/>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447" name="Google Shape;447;p62"/>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Helpful Shortcuts</a:t>
            </a:r>
            <a:endParaRPr/>
          </a:p>
        </p:txBody>
      </p:sp>
      <p:graphicFrame>
        <p:nvGraphicFramePr>
          <p:cNvPr id="453" name="Google Shape;453;p63"/>
          <p:cNvGraphicFramePr/>
          <p:nvPr/>
        </p:nvGraphicFramePr>
        <p:xfrm>
          <a:off x="2997500" y="1319500"/>
          <a:ext cx="3000000" cy="3000000"/>
        </p:xfrm>
        <a:graphic>
          <a:graphicData uri="http://schemas.openxmlformats.org/drawingml/2006/table">
            <a:tbl>
              <a:tblPr>
                <a:noFill/>
                <a:tableStyleId>{DC3803A5-B68F-4A5E-8F84-E48BEB249CC6}</a:tableStyleId>
              </a:tblPr>
              <a:tblGrid>
                <a:gridCol w="2413000"/>
                <a:gridCol w="2413000"/>
              </a:tblGrid>
              <a:tr h="387075">
                <a:tc>
                  <a:txBody>
                    <a:bodyPr/>
                    <a:lstStyle/>
                    <a:p>
                      <a:pPr indent="0" lvl="0" marL="0" rtl="0" algn="l">
                        <a:lnSpc>
                          <a:spcPct val="115000"/>
                        </a:lnSpc>
                        <a:spcBef>
                          <a:spcPts val="0"/>
                        </a:spcBef>
                        <a:spcAft>
                          <a:spcPts val="0"/>
                        </a:spcAft>
                        <a:buNone/>
                      </a:pPr>
                      <a:r>
                        <a:rPr lang="en"/>
                        <a:t>ctrl+I</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italicize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ctrl+B</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bold</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ctrl+U</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underline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ctrl+C</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copy</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ctrl+X</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cut</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ctrl+Z</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undo</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ctrl+V</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paste</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87075">
                <a:tc>
                  <a:txBody>
                    <a:bodyPr/>
                    <a:lstStyle/>
                    <a:p>
                      <a:pPr indent="0" lvl="0" marL="0" rtl="0" algn="l">
                        <a:lnSpc>
                          <a:spcPct val="115000"/>
                        </a:lnSpc>
                        <a:spcBef>
                          <a:spcPts val="0"/>
                        </a:spcBef>
                        <a:spcAft>
                          <a:spcPts val="0"/>
                        </a:spcAft>
                        <a:buNone/>
                      </a:pPr>
                      <a:r>
                        <a:rPr lang="en"/>
                        <a:t>ctrl+F</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t>find</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Assignment</a:t>
            </a:r>
            <a:endParaRPr/>
          </a:p>
        </p:txBody>
      </p:sp>
      <p:sp>
        <p:nvSpPr>
          <p:cNvPr id="459" name="Google Shape;459;p6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2"/>
              </a:buClr>
              <a:buSzPts val="1100"/>
              <a:buFont typeface="Arial"/>
              <a:buNone/>
            </a:pPr>
            <a:r>
              <a:rPr lang="en" sz="1400"/>
              <a:t>Make a Google Slide with your favorite theme.  On one slide,  insert one of your favorite (appropriate) music videos from YouTube. On another slide, create one of the two timer formats (5 seconds long). On the last slide, add a picture of something you enjoy.</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Have more questions?</a:t>
            </a:r>
            <a:endParaRPr/>
          </a:p>
        </p:txBody>
      </p:sp>
      <p:sp>
        <p:nvSpPr>
          <p:cNvPr id="465" name="Google Shape;465;p65"/>
          <p:cNvSpPr txBox="1"/>
          <p:nvPr>
            <p:ph idx="1" type="body"/>
          </p:nvPr>
        </p:nvSpPr>
        <p:spPr>
          <a:xfrm>
            <a:off x="2410112" y="1367176"/>
            <a:ext cx="6321600" cy="3002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2"/>
              </a:buClr>
              <a:buSzPts val="1100"/>
              <a:buFont typeface="Arial"/>
              <a:buNone/>
            </a:pPr>
            <a:r>
              <a:rPr lang="en" sz="2400">
                <a:solidFill>
                  <a:srgbClr val="000000"/>
                </a:solidFill>
                <a:latin typeface="Proxima Nova"/>
                <a:ea typeface="Proxima Nova"/>
                <a:cs typeface="Proxima Nova"/>
                <a:sym typeface="Proxima Nova"/>
              </a:rPr>
              <a:t>Email us at</a:t>
            </a:r>
            <a:r>
              <a:rPr lang="en" sz="2400">
                <a:solidFill>
                  <a:srgbClr val="666666"/>
                </a:solidFill>
                <a:latin typeface="Proxima Nova"/>
                <a:ea typeface="Proxima Nova"/>
                <a:cs typeface="Proxima Nova"/>
                <a:sym typeface="Proxima Nova"/>
              </a:rPr>
              <a:t> </a:t>
            </a:r>
            <a:r>
              <a:rPr lang="en" sz="2400" u="sng">
                <a:solidFill>
                  <a:srgbClr val="1C3AA9"/>
                </a:solidFill>
                <a:latin typeface="Proxima Nova"/>
                <a:ea typeface="Proxima Nova"/>
                <a:cs typeface="Proxima Nova"/>
                <a:sym typeface="Proxima Nova"/>
                <a:hlinkClick r:id="rId3">
                  <a:extLst>
                    <a:ext uri="{A12FA001-AC4F-418D-AE19-62706E023703}">
                      <ahyp:hlinkClr val="tx"/>
                    </a:ext>
                  </a:extLst>
                </a:hlinkClick>
              </a:rPr>
              <a:t>ccla@doane.edu</a:t>
            </a:r>
            <a:r>
              <a:rPr lang="en" sz="2400">
                <a:solidFill>
                  <a:srgbClr val="666666"/>
                </a:solidFill>
                <a:latin typeface="Proxima Nova"/>
                <a:ea typeface="Proxima Nova"/>
                <a:cs typeface="Proxima Nova"/>
                <a:sym typeface="Proxima Nova"/>
              </a:rPr>
              <a:t> </a:t>
            </a:r>
            <a:r>
              <a:rPr lang="en" sz="2400">
                <a:solidFill>
                  <a:srgbClr val="000000"/>
                </a:solidFill>
                <a:latin typeface="Proxima Nova"/>
                <a:ea typeface="Proxima Nova"/>
                <a:cs typeface="Proxima Nova"/>
                <a:sym typeface="Proxima Nova"/>
              </a:rPr>
              <a:t>or come visit us in Communications 188D from 9am to 5pm.</a:t>
            </a:r>
            <a:endParaRPr sz="2400">
              <a:solidFill>
                <a:srgbClr val="000000"/>
              </a:solidFill>
              <a:latin typeface="Proxima Nova"/>
              <a:ea typeface="Proxima Nova"/>
              <a:cs typeface="Proxima Nova"/>
              <a:sym typeface="Proxima Nova"/>
            </a:endParaRPr>
          </a:p>
          <a:p>
            <a:pPr indent="0" lvl="0" marL="0" rtl="0" algn="ctr">
              <a:spcBef>
                <a:spcPts val="1200"/>
              </a:spcBef>
              <a:spcAft>
                <a:spcPts val="0"/>
              </a:spcAft>
              <a:buClr>
                <a:schemeClr val="dk2"/>
              </a:buClr>
              <a:buSzPts val="1100"/>
              <a:buFont typeface="Arial"/>
              <a:buNone/>
            </a:pPr>
            <a:r>
              <a:t/>
            </a:r>
            <a:endParaRPr sz="2400">
              <a:solidFill>
                <a:srgbClr val="666666"/>
              </a:solidFill>
              <a:latin typeface="Proxima Nova"/>
              <a:ea typeface="Proxima Nova"/>
              <a:cs typeface="Proxima Nova"/>
              <a:sym typeface="Proxima Nova"/>
            </a:endParaRPr>
          </a:p>
          <a:p>
            <a:pPr indent="0" lvl="0" marL="0" rtl="0" algn="ctr">
              <a:spcBef>
                <a:spcPts val="1200"/>
              </a:spcBef>
              <a:spcAft>
                <a:spcPts val="1200"/>
              </a:spcAft>
              <a:buClr>
                <a:schemeClr val="dk2"/>
              </a:buClr>
              <a:buSzPts val="1100"/>
              <a:buFont typeface="Arial"/>
              <a:buNone/>
            </a:pPr>
            <a:r>
              <a:rPr lang="en" sz="2400">
                <a:solidFill>
                  <a:srgbClr val="000000"/>
                </a:solidFill>
                <a:latin typeface="Proxima Nova"/>
                <a:ea typeface="Proxima Nova"/>
                <a:cs typeface="Proxima Nova"/>
                <a:sym typeface="Proxima Nova"/>
              </a:rPr>
              <a:t>You can also visit our website at </a:t>
            </a:r>
            <a:r>
              <a:rPr lang="en" sz="2400" u="sng">
                <a:solidFill>
                  <a:srgbClr val="1C3AA9"/>
                </a:solidFill>
                <a:latin typeface="Proxima Nova"/>
                <a:ea typeface="Proxima Nova"/>
                <a:cs typeface="Proxima Nova"/>
                <a:sym typeface="Proxima Nova"/>
                <a:hlinkClick r:id="rId4">
                  <a:extLst>
                    <a:ext uri="{A12FA001-AC4F-418D-AE19-62706E023703}">
                      <ahyp:hlinkClr val="tx"/>
                    </a:ext>
                  </a:extLst>
                </a:hlinkClick>
              </a:rPr>
              <a:t>https://www.doane.edu/ccla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471" name="Google Shape;471;p66"/>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914400" lvl="0" marL="914400" rtl="0" algn="l">
              <a:spcBef>
                <a:spcPts val="0"/>
              </a:spcBef>
              <a:spcAft>
                <a:spcPts val="1200"/>
              </a:spcAft>
              <a:buNone/>
            </a:pPr>
            <a:r>
              <a:rPr lang="en"/>
              <a:t>GCFLearnFree.org. Google Drive and Docs (Google Slides). Retrieved from </a:t>
            </a:r>
            <a:r>
              <a:rPr lang="en" u="sng">
                <a:solidFill>
                  <a:schemeClr val="hlink"/>
                </a:solidFill>
                <a:hlinkClick r:id="rId3"/>
              </a:rPr>
              <a:t>https://edu.gcfglobal.org/en/googleslides/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7"/>
          <p:cNvSpPr txBox="1"/>
          <p:nvPr>
            <p:ph type="title"/>
          </p:nvPr>
        </p:nvSpPr>
        <p:spPr>
          <a:xfrm>
            <a:off x="2400250" y="575950"/>
            <a:ext cx="6321600" cy="143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Please provide some feedback on the presentation by following the QR Code below.</a:t>
            </a:r>
            <a:endParaRPr/>
          </a:p>
        </p:txBody>
      </p:sp>
      <p:pic>
        <p:nvPicPr>
          <p:cNvPr id="477" name="Google Shape;477;p67"/>
          <p:cNvPicPr preferRelativeResize="0"/>
          <p:nvPr/>
        </p:nvPicPr>
        <p:blipFill>
          <a:blip r:embed="rId3">
            <a:alphaModFix/>
          </a:blip>
          <a:stretch>
            <a:fillRect/>
          </a:stretch>
        </p:blipFill>
        <p:spPr>
          <a:xfrm>
            <a:off x="4366675" y="1954275"/>
            <a:ext cx="2388750" cy="2388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18"/>
          <p:cNvPicPr preferRelativeResize="0"/>
          <p:nvPr/>
        </p:nvPicPr>
        <p:blipFill rotWithShape="1">
          <a:blip r:embed="rId3">
            <a:alphaModFix/>
          </a:blip>
          <a:srcRect b="5051" l="0" r="0" t="0"/>
          <a:stretch/>
        </p:blipFill>
        <p:spPr>
          <a:xfrm>
            <a:off x="256032" y="146304"/>
            <a:ext cx="8622793" cy="4846320"/>
          </a:xfrm>
          <a:prstGeom prst="rect">
            <a:avLst/>
          </a:prstGeom>
          <a:noFill/>
          <a:ln>
            <a:noFill/>
          </a:ln>
        </p:spPr>
      </p:pic>
      <p:pic>
        <p:nvPicPr>
          <p:cNvPr id="142" name="Google Shape;142;p18"/>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3">
            <a:alphaModFix/>
          </a:blip>
          <a:srcRect b="5562" l="0" r="0" t="0"/>
          <a:stretch/>
        </p:blipFill>
        <p:spPr>
          <a:xfrm>
            <a:off x="256032" y="146304"/>
            <a:ext cx="8622793" cy="4846320"/>
          </a:xfrm>
          <a:prstGeom prst="rect">
            <a:avLst/>
          </a:prstGeom>
          <a:noFill/>
          <a:ln>
            <a:noFill/>
          </a:ln>
        </p:spPr>
      </p:pic>
      <p:pic>
        <p:nvPicPr>
          <p:cNvPr id="148" name="Google Shape;148;p19"/>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0"/>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Zooming In and Out</a:t>
            </a:r>
            <a:endParaRPr/>
          </a:p>
        </p:txBody>
      </p:sp>
      <p:sp>
        <p:nvSpPr>
          <p:cNvPr id="154" name="Google Shape;154;p2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Click on the zoom button</a:t>
            </a:r>
            <a:endParaRPr/>
          </a:p>
          <a:p>
            <a:pPr indent="-342900" lvl="0" marL="457200" rtl="0" algn="l">
              <a:spcBef>
                <a:spcPts val="0"/>
              </a:spcBef>
              <a:spcAft>
                <a:spcPts val="0"/>
              </a:spcAft>
              <a:buSzPts val="1800"/>
              <a:buAutoNum type="arabicPeriod"/>
            </a:pPr>
            <a:r>
              <a:rPr lang="en"/>
              <a:t>Click on the slide</a:t>
            </a:r>
            <a:endParaRPr/>
          </a:p>
          <a:p>
            <a:pPr indent="-342900" lvl="0" marL="457200" rtl="0" algn="l">
              <a:spcBef>
                <a:spcPts val="0"/>
              </a:spcBef>
              <a:spcAft>
                <a:spcPts val="0"/>
              </a:spcAft>
              <a:buSzPts val="1800"/>
              <a:buAutoNum type="arabicPeriod"/>
            </a:pPr>
            <a:r>
              <a:rPr lang="en"/>
              <a:t>Click on the zoom button again</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Click on the arrow next to the zoom button</a:t>
            </a:r>
            <a:endParaRPr/>
          </a:p>
          <a:p>
            <a:pPr indent="-342900" lvl="0" marL="457200" rtl="0" algn="l">
              <a:spcBef>
                <a:spcPts val="0"/>
              </a:spcBef>
              <a:spcAft>
                <a:spcPts val="0"/>
              </a:spcAft>
              <a:buSzPts val="1800"/>
              <a:buAutoNum type="arabicPeriod"/>
            </a:pPr>
            <a:r>
              <a:rPr lang="en"/>
              <a:t>Click Fit or the percentage of zoom you want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1"/>
          <p:cNvPicPr preferRelativeResize="0"/>
          <p:nvPr/>
        </p:nvPicPr>
        <p:blipFill rotWithShape="1">
          <a:blip r:embed="rId3">
            <a:alphaModFix/>
          </a:blip>
          <a:srcRect b="5303" l="0" r="0" t="0"/>
          <a:stretch/>
        </p:blipFill>
        <p:spPr>
          <a:xfrm>
            <a:off x="256032" y="146304"/>
            <a:ext cx="8622793" cy="4846320"/>
          </a:xfrm>
          <a:prstGeom prst="rect">
            <a:avLst/>
          </a:prstGeom>
          <a:noFill/>
          <a:ln>
            <a:noFill/>
          </a:ln>
        </p:spPr>
      </p:pic>
      <p:sp>
        <p:nvSpPr>
          <p:cNvPr id="160" name="Google Shape;160;p21"/>
          <p:cNvSpPr/>
          <p:nvPr/>
        </p:nvSpPr>
        <p:spPr>
          <a:xfrm>
            <a:off x="1416575" y="1104900"/>
            <a:ext cx="272700" cy="1488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21"/>
          <p:cNvCxnSpPr>
            <a:endCxn id="160" idx="5"/>
          </p:cNvCxnSpPr>
          <p:nvPr/>
        </p:nvCxnSpPr>
        <p:spPr>
          <a:xfrm rot="10800000">
            <a:off x="1649339" y="1231909"/>
            <a:ext cx="312600" cy="653700"/>
          </a:xfrm>
          <a:prstGeom prst="straightConnector1">
            <a:avLst/>
          </a:prstGeom>
          <a:noFill/>
          <a:ln cap="flat" cmpd="sng" w="9525">
            <a:solidFill>
              <a:schemeClr val="dk2"/>
            </a:solidFill>
            <a:prstDash val="solid"/>
            <a:round/>
            <a:headEnd len="med" w="med" type="none"/>
            <a:tailEnd len="med" w="med" type="triangle"/>
          </a:ln>
        </p:spPr>
      </p:cxnSp>
      <p:sp>
        <p:nvSpPr>
          <p:cNvPr id="162" name="Google Shape;162;p21"/>
          <p:cNvSpPr txBox="1"/>
          <p:nvPr/>
        </p:nvSpPr>
        <p:spPr>
          <a:xfrm>
            <a:off x="1660800" y="1745725"/>
            <a:ext cx="855300" cy="45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Zoom button</a:t>
            </a:r>
            <a:endParaRPr>
              <a:latin typeface="Lato"/>
              <a:ea typeface="Lato"/>
              <a:cs typeface="Lato"/>
              <a:sym typeface="Lato"/>
            </a:endParaRPr>
          </a:p>
        </p:txBody>
      </p:sp>
      <p:pic>
        <p:nvPicPr>
          <p:cNvPr id="163" name="Google Shape;163;p21"/>
          <p:cNvPicPr preferRelativeResize="0"/>
          <p:nvPr/>
        </p:nvPicPr>
        <p:blipFill>
          <a:blip r:embed="rId4">
            <a:alphaModFix amt="30000"/>
          </a:blip>
          <a:stretch>
            <a:fillRect/>
          </a:stretch>
        </p:blipFill>
        <p:spPr>
          <a:xfrm>
            <a:off x="0" y="4387700"/>
            <a:ext cx="7009426" cy="75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F9900"/>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